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8" r:id="rId2"/>
    <p:sldId id="260" r:id="rId3"/>
    <p:sldId id="262" r:id="rId4"/>
    <p:sldId id="271" r:id="rId5"/>
    <p:sldId id="272" r:id="rId6"/>
    <p:sldId id="263" r:id="rId7"/>
    <p:sldId id="261" r:id="rId8"/>
    <p:sldId id="273" r:id="rId9"/>
    <p:sldId id="27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A9233A-2A99-42CC-A9BE-A31D2689F9ED}" v="331" dt="2022-05-04T04:05:15.628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nda Benjamin" userId="a366632f-8082-4128-a1e3-91b9fd99f077" providerId="ADAL" clId="{7AA9233A-2A99-42CC-A9BE-A31D2689F9ED}"/>
    <pc:docChg chg="undo custSel addSld delSld modSld sldOrd">
      <pc:chgData name="Amanda Benjamin" userId="a366632f-8082-4128-a1e3-91b9fd99f077" providerId="ADAL" clId="{7AA9233A-2A99-42CC-A9BE-A31D2689F9ED}" dt="2022-05-04T04:05:15.628" v="2792"/>
      <pc:docMkLst>
        <pc:docMk/>
      </pc:docMkLst>
      <pc:sldChg chg="addSp delSp modSp mod modTransition modAnim">
        <pc:chgData name="Amanda Benjamin" userId="a366632f-8082-4128-a1e3-91b9fd99f077" providerId="ADAL" clId="{7AA9233A-2A99-42CC-A9BE-A31D2689F9ED}" dt="2022-05-04T04:00:10.332" v="2786"/>
        <pc:sldMkLst>
          <pc:docMk/>
          <pc:sldMk cId="1732698309" sldId="258"/>
        </pc:sldMkLst>
        <pc:spChg chg="mod">
          <ac:chgData name="Amanda Benjamin" userId="a366632f-8082-4128-a1e3-91b9fd99f077" providerId="ADAL" clId="{7AA9233A-2A99-42CC-A9BE-A31D2689F9ED}" dt="2022-05-04T01:02:13.873" v="174" actId="20577"/>
          <ac:spMkLst>
            <pc:docMk/>
            <pc:sldMk cId="1732698309" sldId="258"/>
            <ac:spMk id="2" creationId="{00000000-0000-0000-0000-000000000000}"/>
          </ac:spMkLst>
        </pc:spChg>
        <pc:spChg chg="mod">
          <ac:chgData name="Amanda Benjamin" userId="a366632f-8082-4128-a1e3-91b9fd99f077" providerId="ADAL" clId="{7AA9233A-2A99-42CC-A9BE-A31D2689F9ED}" dt="2022-05-04T01:52:50.449" v="1492" actId="20577"/>
          <ac:spMkLst>
            <pc:docMk/>
            <pc:sldMk cId="1732698309" sldId="258"/>
            <ac:spMk id="3" creationId="{00000000-0000-0000-0000-000000000000}"/>
          </ac:spMkLst>
        </pc:spChg>
        <pc:picChg chg="add del mod">
          <ac:chgData name="Amanda Benjamin" userId="a366632f-8082-4128-a1e3-91b9fd99f077" providerId="ADAL" clId="{7AA9233A-2A99-42CC-A9BE-A31D2689F9ED}" dt="2022-05-04T03:54:56.885" v="2785"/>
          <ac:picMkLst>
            <pc:docMk/>
            <pc:sldMk cId="1732698309" sldId="258"/>
            <ac:picMk id="4" creationId="{A2C889C8-D1C7-4F46-84DE-8AFA261C981C}"/>
          </ac:picMkLst>
        </pc:picChg>
        <pc:picChg chg="add mod">
          <ac:chgData name="Amanda Benjamin" userId="a366632f-8082-4128-a1e3-91b9fd99f077" providerId="ADAL" clId="{7AA9233A-2A99-42CC-A9BE-A31D2689F9ED}" dt="2022-05-04T04:00:10.332" v="2786"/>
          <ac:picMkLst>
            <pc:docMk/>
            <pc:sldMk cId="1732698309" sldId="258"/>
            <ac:picMk id="5" creationId="{8724E0C2-4A2F-4109-8C27-DDE4BEB077B1}"/>
          </ac:picMkLst>
        </pc:picChg>
      </pc:sldChg>
      <pc:sldChg chg="addSp delSp modSp mod modTransition modAnim">
        <pc:chgData name="Amanda Benjamin" userId="a366632f-8082-4128-a1e3-91b9fd99f077" providerId="ADAL" clId="{7AA9233A-2A99-42CC-A9BE-A31D2689F9ED}" dt="2022-05-04T04:00:10.332" v="2786"/>
        <pc:sldMkLst>
          <pc:docMk/>
          <pc:sldMk cId="1440355687" sldId="260"/>
        </pc:sldMkLst>
        <pc:spChg chg="mod">
          <ac:chgData name="Amanda Benjamin" userId="a366632f-8082-4128-a1e3-91b9fd99f077" providerId="ADAL" clId="{7AA9233A-2A99-42CC-A9BE-A31D2689F9ED}" dt="2022-05-04T01:02:33.782" v="225" actId="20577"/>
          <ac:spMkLst>
            <pc:docMk/>
            <pc:sldMk cId="1440355687" sldId="260"/>
            <ac:spMk id="13" creationId="{00000000-0000-0000-0000-000000000000}"/>
          </ac:spMkLst>
        </pc:spChg>
        <pc:spChg chg="mod">
          <ac:chgData name="Amanda Benjamin" userId="a366632f-8082-4128-a1e3-91b9fd99f077" providerId="ADAL" clId="{7AA9233A-2A99-42CC-A9BE-A31D2689F9ED}" dt="2022-05-04T01:49:25.911" v="1356" actId="255"/>
          <ac:spMkLst>
            <pc:docMk/>
            <pc:sldMk cId="1440355687" sldId="260"/>
            <ac:spMk id="14" creationId="{00000000-0000-0000-0000-000000000000}"/>
          </ac:spMkLst>
        </pc:spChg>
        <pc:picChg chg="add del mod">
          <ac:chgData name="Amanda Benjamin" userId="a366632f-8082-4128-a1e3-91b9fd99f077" providerId="ADAL" clId="{7AA9233A-2A99-42CC-A9BE-A31D2689F9ED}" dt="2022-05-04T03:54:56.885" v="2785"/>
          <ac:picMkLst>
            <pc:docMk/>
            <pc:sldMk cId="1440355687" sldId="260"/>
            <ac:picMk id="2" creationId="{16B97D0D-AC74-4191-95FF-18667039EB77}"/>
          </ac:picMkLst>
        </pc:picChg>
        <pc:picChg chg="add mod">
          <ac:chgData name="Amanda Benjamin" userId="a366632f-8082-4128-a1e3-91b9fd99f077" providerId="ADAL" clId="{7AA9233A-2A99-42CC-A9BE-A31D2689F9ED}" dt="2022-05-04T04:00:10.332" v="2786"/>
          <ac:picMkLst>
            <pc:docMk/>
            <pc:sldMk cId="1440355687" sldId="260"/>
            <ac:picMk id="3" creationId="{5035FF81-DA33-4339-AFD5-8B68E47B98CE}"/>
          </ac:picMkLst>
        </pc:picChg>
      </pc:sldChg>
      <pc:sldChg chg="addSp delSp modSp mod modTransition modClrScheme chgLayout">
        <pc:chgData name="Amanda Benjamin" userId="a366632f-8082-4128-a1e3-91b9fd99f077" providerId="ADAL" clId="{7AA9233A-2A99-42CC-A9BE-A31D2689F9ED}" dt="2022-05-04T04:04:19.179" v="2788"/>
        <pc:sldMkLst>
          <pc:docMk/>
          <pc:sldMk cId="1848256825" sldId="261"/>
        </pc:sldMkLst>
        <pc:spChg chg="mod">
          <ac:chgData name="Amanda Benjamin" userId="a366632f-8082-4128-a1e3-91b9fd99f077" providerId="ADAL" clId="{7AA9233A-2A99-42CC-A9BE-A31D2689F9ED}" dt="2022-05-04T02:45:58.921" v="2702" actId="26606"/>
          <ac:spMkLst>
            <pc:docMk/>
            <pc:sldMk cId="1848256825" sldId="261"/>
            <ac:spMk id="2" creationId="{00000000-0000-0000-0000-000000000000}"/>
          </ac:spMkLst>
        </pc:spChg>
        <pc:spChg chg="add del mod">
          <ac:chgData name="Amanda Benjamin" userId="a366632f-8082-4128-a1e3-91b9fd99f077" providerId="ADAL" clId="{7AA9233A-2A99-42CC-A9BE-A31D2689F9ED}" dt="2022-05-04T02:45:14.036" v="2666"/>
          <ac:spMkLst>
            <pc:docMk/>
            <pc:sldMk cId="1848256825" sldId="261"/>
            <ac:spMk id="4" creationId="{3479AB53-D61B-4669-A3E4-9D16A4B3C96F}"/>
          </ac:spMkLst>
        </pc:spChg>
        <pc:spChg chg="add del mod">
          <ac:chgData name="Amanda Benjamin" userId="a366632f-8082-4128-a1e3-91b9fd99f077" providerId="ADAL" clId="{7AA9233A-2A99-42CC-A9BE-A31D2689F9ED}" dt="2022-05-04T02:45:58.921" v="2702" actId="26606"/>
          <ac:spMkLst>
            <pc:docMk/>
            <pc:sldMk cId="1848256825" sldId="261"/>
            <ac:spMk id="71" creationId="{567F3FDD-D916-E9C6-EF52-E1A864E1DB44}"/>
          </ac:spMkLst>
        </pc:spChg>
        <pc:graphicFrameChg chg="del">
          <ac:chgData name="Amanda Benjamin" userId="a366632f-8082-4128-a1e3-91b9fd99f077" providerId="ADAL" clId="{7AA9233A-2A99-42CC-A9BE-A31D2689F9ED}" dt="2022-05-04T02:45:11.208" v="2664" actId="478"/>
          <ac:graphicFrameMkLst>
            <pc:docMk/>
            <pc:sldMk cId="1848256825" sldId="261"/>
            <ac:graphicFrameMk id="9" creationId="{00000000-0000-0000-0000-000000000000}"/>
          </ac:graphicFrameMkLst>
        </pc:graphicFrameChg>
        <pc:picChg chg="add mod">
          <ac:chgData name="Amanda Benjamin" userId="a366632f-8082-4128-a1e3-91b9fd99f077" providerId="ADAL" clId="{7AA9233A-2A99-42CC-A9BE-A31D2689F9ED}" dt="2022-05-04T04:04:19.179" v="2788"/>
          <ac:picMkLst>
            <pc:docMk/>
            <pc:sldMk cId="1848256825" sldId="261"/>
            <ac:picMk id="5" creationId="{E59AD306-7CD8-4A6F-9973-AB3EF049E956}"/>
          </ac:picMkLst>
        </pc:picChg>
        <pc:picChg chg="add mod">
          <ac:chgData name="Amanda Benjamin" userId="a366632f-8082-4128-a1e3-91b9fd99f077" providerId="ADAL" clId="{7AA9233A-2A99-42CC-A9BE-A31D2689F9ED}" dt="2022-05-04T02:46:53.261" v="2732" actId="1037"/>
          <ac:picMkLst>
            <pc:docMk/>
            <pc:sldMk cId="1848256825" sldId="261"/>
            <ac:picMk id="1026" creationId="{0E0842E9-6F42-416A-AFB0-2148BF61A18A}"/>
          </ac:picMkLst>
        </pc:picChg>
        <pc:picChg chg="add del mod">
          <ac:chgData name="Amanda Benjamin" userId="a366632f-8082-4128-a1e3-91b9fd99f077" providerId="ADAL" clId="{7AA9233A-2A99-42CC-A9BE-A31D2689F9ED}" dt="2022-05-04T02:45:57.680" v="2701"/>
          <ac:picMkLst>
            <pc:docMk/>
            <pc:sldMk cId="1848256825" sldId="261"/>
            <ac:picMk id="1028" creationId="{49192BAC-DC9A-46D7-B7C8-D8A0152C9DA7}"/>
          </ac:picMkLst>
        </pc:picChg>
        <pc:picChg chg="add mod">
          <ac:chgData name="Amanda Benjamin" userId="a366632f-8082-4128-a1e3-91b9fd99f077" providerId="ADAL" clId="{7AA9233A-2A99-42CC-A9BE-A31D2689F9ED}" dt="2022-05-04T02:47:02.700" v="2757" actId="1038"/>
          <ac:picMkLst>
            <pc:docMk/>
            <pc:sldMk cId="1848256825" sldId="261"/>
            <ac:picMk id="1030" creationId="{96761549-1BD9-4EF7-A131-19CBC1AAAC1A}"/>
          </ac:picMkLst>
        </pc:picChg>
      </pc:sldChg>
      <pc:sldChg chg="addSp modSp mod ord modTransition">
        <pc:chgData name="Amanda Benjamin" userId="a366632f-8082-4128-a1e3-91b9fd99f077" providerId="ADAL" clId="{7AA9233A-2A99-42CC-A9BE-A31D2689F9ED}" dt="2022-05-04T04:00:10.332" v="2786"/>
        <pc:sldMkLst>
          <pc:docMk/>
          <pc:sldMk cId="880705590" sldId="262"/>
        </pc:sldMkLst>
        <pc:spChg chg="mod">
          <ac:chgData name="Amanda Benjamin" userId="a366632f-8082-4128-a1e3-91b9fd99f077" providerId="ADAL" clId="{7AA9233A-2A99-42CC-A9BE-A31D2689F9ED}" dt="2022-05-04T01:59:43.414" v="1503" actId="20577"/>
          <ac:spMkLst>
            <pc:docMk/>
            <pc:sldMk cId="880705590" sldId="262"/>
            <ac:spMk id="2" creationId="{00000000-0000-0000-0000-000000000000}"/>
          </ac:spMkLst>
        </pc:spChg>
        <pc:spChg chg="mod">
          <ac:chgData name="Amanda Benjamin" userId="a366632f-8082-4128-a1e3-91b9fd99f077" providerId="ADAL" clId="{7AA9233A-2A99-42CC-A9BE-A31D2689F9ED}" dt="2022-05-04T02:20:33.460" v="1955" actId="20577"/>
          <ac:spMkLst>
            <pc:docMk/>
            <pc:sldMk cId="880705590" sldId="262"/>
            <ac:spMk id="3" creationId="{00000000-0000-0000-0000-000000000000}"/>
          </ac:spMkLst>
        </pc:spChg>
        <pc:graphicFrameChg chg="mod modGraphic">
          <ac:chgData name="Amanda Benjamin" userId="a366632f-8082-4128-a1e3-91b9fd99f077" providerId="ADAL" clId="{7AA9233A-2A99-42CC-A9BE-A31D2689F9ED}" dt="2022-05-04T02:20:24.901" v="1954" actId="20577"/>
          <ac:graphicFrameMkLst>
            <pc:docMk/>
            <pc:sldMk cId="880705590" sldId="262"/>
            <ac:graphicFrameMk id="12" creationId="{00000000-0000-0000-0000-000000000000}"/>
          </ac:graphicFrameMkLst>
        </pc:graphicFrameChg>
        <pc:picChg chg="add mod">
          <ac:chgData name="Amanda Benjamin" userId="a366632f-8082-4128-a1e3-91b9fd99f077" providerId="ADAL" clId="{7AA9233A-2A99-42CC-A9BE-A31D2689F9ED}" dt="2022-05-04T04:00:10.332" v="2786"/>
          <ac:picMkLst>
            <pc:docMk/>
            <pc:sldMk cId="880705590" sldId="262"/>
            <ac:picMk id="4" creationId="{6C892A39-2D27-421A-9999-EF1EE5AB5E32}"/>
          </ac:picMkLst>
        </pc:picChg>
      </pc:sldChg>
      <pc:sldChg chg="addSp delSp modSp mod ord modTransition">
        <pc:chgData name="Amanda Benjamin" userId="a366632f-8082-4128-a1e3-91b9fd99f077" providerId="ADAL" clId="{7AA9233A-2A99-42CC-A9BE-A31D2689F9ED}" dt="2022-05-04T04:04:19.179" v="2788"/>
        <pc:sldMkLst>
          <pc:docMk/>
          <pc:sldMk cId="2249699226" sldId="263"/>
        </pc:sldMkLst>
        <pc:spChg chg="mod">
          <ac:chgData name="Amanda Benjamin" userId="a366632f-8082-4128-a1e3-91b9fd99f077" providerId="ADAL" clId="{7AA9233A-2A99-42CC-A9BE-A31D2689F9ED}" dt="2022-05-04T02:34:41.138" v="2407" actId="20577"/>
          <ac:spMkLst>
            <pc:docMk/>
            <pc:sldMk cId="2249699226" sldId="263"/>
            <ac:spMk id="2" creationId="{00000000-0000-0000-0000-000000000000}"/>
          </ac:spMkLst>
        </pc:spChg>
        <pc:graphicFrameChg chg="mod">
          <ac:chgData name="Amanda Benjamin" userId="a366632f-8082-4128-a1e3-91b9fd99f077" providerId="ADAL" clId="{7AA9233A-2A99-42CC-A9BE-A31D2689F9ED}" dt="2022-05-04T02:44:24.962" v="2663" actId="20577"/>
          <ac:graphicFrameMkLst>
            <pc:docMk/>
            <pc:sldMk cId="2249699226" sldId="263"/>
            <ac:graphicFrameMk id="8" creationId="{00000000-0000-0000-0000-000000000000}"/>
          </ac:graphicFrameMkLst>
        </pc:graphicFrameChg>
        <pc:picChg chg="add del mod">
          <ac:chgData name="Amanda Benjamin" userId="a366632f-8082-4128-a1e3-91b9fd99f077" providerId="ADAL" clId="{7AA9233A-2A99-42CC-A9BE-A31D2689F9ED}" dt="2022-05-04T04:00:53.754" v="2787"/>
          <ac:picMkLst>
            <pc:docMk/>
            <pc:sldMk cId="2249699226" sldId="263"/>
            <ac:picMk id="3" creationId="{799EA560-ADD7-423A-B3A0-AB6039EE39FF}"/>
          </ac:picMkLst>
        </pc:picChg>
        <pc:picChg chg="add del mod">
          <ac:chgData name="Amanda Benjamin" userId="a366632f-8082-4128-a1e3-91b9fd99f077" providerId="ADAL" clId="{7AA9233A-2A99-42CC-A9BE-A31D2689F9ED}" dt="2022-05-04T04:04:19.179" v="2788"/>
          <ac:picMkLst>
            <pc:docMk/>
            <pc:sldMk cId="2249699226" sldId="263"/>
            <ac:picMk id="4" creationId="{F3DF7146-BB87-47AB-8E4D-97281EA5DAC5}"/>
          </ac:picMkLst>
        </pc:picChg>
        <pc:picChg chg="add mod">
          <ac:chgData name="Amanda Benjamin" userId="a366632f-8082-4128-a1e3-91b9fd99f077" providerId="ADAL" clId="{7AA9233A-2A99-42CC-A9BE-A31D2689F9ED}" dt="2022-05-04T04:04:19.179" v="2788"/>
          <ac:picMkLst>
            <pc:docMk/>
            <pc:sldMk cId="2249699226" sldId="263"/>
            <ac:picMk id="5" creationId="{5EC39C81-CB0A-4275-945B-14C60543CB4C}"/>
          </ac:picMkLst>
        </pc:picChg>
      </pc:sldChg>
      <pc:sldChg chg="del">
        <pc:chgData name="Amanda Benjamin" userId="a366632f-8082-4128-a1e3-91b9fd99f077" providerId="ADAL" clId="{7AA9233A-2A99-42CC-A9BE-A31D2689F9ED}" dt="2022-05-04T02:47:22.759" v="2760" actId="47"/>
        <pc:sldMkLst>
          <pc:docMk/>
          <pc:sldMk cId="3240797513" sldId="264"/>
        </pc:sldMkLst>
      </pc:sldChg>
      <pc:sldChg chg="del">
        <pc:chgData name="Amanda Benjamin" userId="a366632f-8082-4128-a1e3-91b9fd99f077" providerId="ADAL" clId="{7AA9233A-2A99-42CC-A9BE-A31D2689F9ED}" dt="2022-05-04T02:47:28.431" v="2764" actId="47"/>
        <pc:sldMkLst>
          <pc:docMk/>
          <pc:sldMk cId="888304381" sldId="265"/>
        </pc:sldMkLst>
      </pc:sldChg>
      <pc:sldChg chg="modSp del mod">
        <pc:chgData name="Amanda Benjamin" userId="a366632f-8082-4128-a1e3-91b9fd99f077" providerId="ADAL" clId="{7AA9233A-2A99-42CC-A9BE-A31D2689F9ED}" dt="2022-05-04T02:47:23.800" v="2761" actId="47"/>
        <pc:sldMkLst>
          <pc:docMk/>
          <pc:sldMk cId="2902466307" sldId="266"/>
        </pc:sldMkLst>
        <pc:spChg chg="mod">
          <ac:chgData name="Amanda Benjamin" userId="a366632f-8082-4128-a1e3-91b9fd99f077" providerId="ADAL" clId="{7AA9233A-2A99-42CC-A9BE-A31D2689F9ED}" dt="2022-05-04T01:20:29.201" v="851" actId="20577"/>
          <ac:spMkLst>
            <pc:docMk/>
            <pc:sldMk cId="2902466307" sldId="266"/>
            <ac:spMk id="2" creationId="{00000000-0000-0000-0000-000000000000}"/>
          </ac:spMkLst>
        </pc:spChg>
      </pc:sldChg>
      <pc:sldChg chg="del">
        <pc:chgData name="Amanda Benjamin" userId="a366632f-8082-4128-a1e3-91b9fd99f077" providerId="ADAL" clId="{7AA9233A-2A99-42CC-A9BE-A31D2689F9ED}" dt="2022-05-04T02:47:24.649" v="2762" actId="47"/>
        <pc:sldMkLst>
          <pc:docMk/>
          <pc:sldMk cId="3350644395" sldId="267"/>
        </pc:sldMkLst>
      </pc:sldChg>
      <pc:sldChg chg="del">
        <pc:chgData name="Amanda Benjamin" userId="a366632f-8082-4128-a1e3-91b9fd99f077" providerId="ADAL" clId="{7AA9233A-2A99-42CC-A9BE-A31D2689F9ED}" dt="2022-05-04T02:47:25.335" v="2763" actId="47"/>
        <pc:sldMkLst>
          <pc:docMk/>
          <pc:sldMk cId="1457430339" sldId="268"/>
        </pc:sldMkLst>
      </pc:sldChg>
      <pc:sldChg chg="del">
        <pc:chgData name="Amanda Benjamin" userId="a366632f-8082-4128-a1e3-91b9fd99f077" providerId="ADAL" clId="{7AA9233A-2A99-42CC-A9BE-A31D2689F9ED}" dt="2022-05-04T02:47:30.902" v="2765" actId="47"/>
        <pc:sldMkLst>
          <pc:docMk/>
          <pc:sldMk cId="3734198996" sldId="269"/>
        </pc:sldMkLst>
      </pc:sldChg>
      <pc:sldChg chg="addSp modSp add mod ord modTransition">
        <pc:chgData name="Amanda Benjamin" userId="a366632f-8082-4128-a1e3-91b9fd99f077" providerId="ADAL" clId="{7AA9233A-2A99-42CC-A9BE-A31D2689F9ED}" dt="2022-05-04T04:05:15.628" v="2792"/>
        <pc:sldMkLst>
          <pc:docMk/>
          <pc:sldMk cId="871746124" sldId="270"/>
        </pc:sldMkLst>
        <pc:spChg chg="mod">
          <ac:chgData name="Amanda Benjamin" userId="a366632f-8082-4128-a1e3-91b9fd99f077" providerId="ADAL" clId="{7AA9233A-2A99-42CC-A9BE-A31D2689F9ED}" dt="2022-05-04T01:20:43.585" v="874" actId="20577"/>
          <ac:spMkLst>
            <pc:docMk/>
            <pc:sldMk cId="871746124" sldId="270"/>
            <ac:spMk id="13" creationId="{00000000-0000-0000-0000-000000000000}"/>
          </ac:spMkLst>
        </pc:spChg>
        <pc:spChg chg="mod">
          <ac:chgData name="Amanda Benjamin" userId="a366632f-8082-4128-a1e3-91b9fd99f077" providerId="ADAL" clId="{7AA9233A-2A99-42CC-A9BE-A31D2689F9ED}" dt="2022-05-04T01:50:31.695" v="1366" actId="20577"/>
          <ac:spMkLst>
            <pc:docMk/>
            <pc:sldMk cId="871746124" sldId="270"/>
            <ac:spMk id="14" creationId="{00000000-0000-0000-0000-000000000000}"/>
          </ac:spMkLst>
        </pc:spChg>
        <pc:picChg chg="add mod">
          <ac:chgData name="Amanda Benjamin" userId="a366632f-8082-4128-a1e3-91b9fd99f077" providerId="ADAL" clId="{7AA9233A-2A99-42CC-A9BE-A31D2689F9ED}" dt="2022-05-04T04:05:15.628" v="2792"/>
          <ac:picMkLst>
            <pc:docMk/>
            <pc:sldMk cId="871746124" sldId="270"/>
            <ac:picMk id="2" creationId="{DD23BEE9-34E2-44E0-8694-01BAC2BFB85C}"/>
          </ac:picMkLst>
        </pc:picChg>
      </pc:sldChg>
      <pc:sldChg chg="addSp modSp add mod modTransition">
        <pc:chgData name="Amanda Benjamin" userId="a366632f-8082-4128-a1e3-91b9fd99f077" providerId="ADAL" clId="{7AA9233A-2A99-42CC-A9BE-A31D2689F9ED}" dt="2022-05-04T04:00:10.332" v="2786"/>
        <pc:sldMkLst>
          <pc:docMk/>
          <pc:sldMk cId="1577681053" sldId="271"/>
        </pc:sldMkLst>
        <pc:spChg chg="mod">
          <ac:chgData name="Amanda Benjamin" userId="a366632f-8082-4128-a1e3-91b9fd99f077" providerId="ADAL" clId="{7AA9233A-2A99-42CC-A9BE-A31D2689F9ED}" dt="2022-05-04T02:31:52.327" v="2384" actId="20577"/>
          <ac:spMkLst>
            <pc:docMk/>
            <pc:sldMk cId="1577681053" sldId="271"/>
            <ac:spMk id="3" creationId="{00000000-0000-0000-0000-000000000000}"/>
          </ac:spMkLst>
        </pc:spChg>
        <pc:graphicFrameChg chg="modGraphic">
          <ac:chgData name="Amanda Benjamin" userId="a366632f-8082-4128-a1e3-91b9fd99f077" providerId="ADAL" clId="{7AA9233A-2A99-42CC-A9BE-A31D2689F9ED}" dt="2022-05-04T02:22:03.261" v="1995" actId="207"/>
          <ac:graphicFrameMkLst>
            <pc:docMk/>
            <pc:sldMk cId="1577681053" sldId="271"/>
            <ac:graphicFrameMk id="12" creationId="{00000000-0000-0000-0000-000000000000}"/>
          </ac:graphicFrameMkLst>
        </pc:graphicFrameChg>
        <pc:picChg chg="add mod">
          <ac:chgData name="Amanda Benjamin" userId="a366632f-8082-4128-a1e3-91b9fd99f077" providerId="ADAL" clId="{7AA9233A-2A99-42CC-A9BE-A31D2689F9ED}" dt="2022-05-04T04:00:10.332" v="2786"/>
          <ac:picMkLst>
            <pc:docMk/>
            <pc:sldMk cId="1577681053" sldId="271"/>
            <ac:picMk id="4" creationId="{F0E52FD7-6DE2-4A43-943B-20C88D8EA05A}"/>
          </ac:picMkLst>
        </pc:picChg>
      </pc:sldChg>
      <pc:sldChg chg="addSp modSp add mod ord modTransition">
        <pc:chgData name="Amanda Benjamin" userId="a366632f-8082-4128-a1e3-91b9fd99f077" providerId="ADAL" clId="{7AA9233A-2A99-42CC-A9BE-A31D2689F9ED}" dt="2022-05-04T04:00:10.332" v="2786"/>
        <pc:sldMkLst>
          <pc:docMk/>
          <pc:sldMk cId="2434042173" sldId="272"/>
        </pc:sldMkLst>
        <pc:spChg chg="mod">
          <ac:chgData name="Amanda Benjamin" userId="a366632f-8082-4128-a1e3-91b9fd99f077" providerId="ADAL" clId="{7AA9233A-2A99-42CC-A9BE-A31D2689F9ED}" dt="2022-05-04T02:30:13.361" v="2290" actId="20577"/>
          <ac:spMkLst>
            <pc:docMk/>
            <pc:sldMk cId="2434042173" sldId="272"/>
            <ac:spMk id="3" creationId="{00000000-0000-0000-0000-000000000000}"/>
          </ac:spMkLst>
        </pc:spChg>
        <pc:graphicFrameChg chg="modGraphic">
          <ac:chgData name="Amanda Benjamin" userId="a366632f-8082-4128-a1e3-91b9fd99f077" providerId="ADAL" clId="{7AA9233A-2A99-42CC-A9BE-A31D2689F9ED}" dt="2022-05-04T02:26:03.604" v="2043" actId="113"/>
          <ac:graphicFrameMkLst>
            <pc:docMk/>
            <pc:sldMk cId="2434042173" sldId="272"/>
            <ac:graphicFrameMk id="12" creationId="{00000000-0000-0000-0000-000000000000}"/>
          </ac:graphicFrameMkLst>
        </pc:graphicFrameChg>
        <pc:picChg chg="add mod">
          <ac:chgData name="Amanda Benjamin" userId="a366632f-8082-4128-a1e3-91b9fd99f077" providerId="ADAL" clId="{7AA9233A-2A99-42CC-A9BE-A31D2689F9ED}" dt="2022-05-04T04:00:10.332" v="2786"/>
          <ac:picMkLst>
            <pc:docMk/>
            <pc:sldMk cId="2434042173" sldId="272"/>
            <ac:picMk id="4" creationId="{7232B57A-F0A0-4A5A-8FEF-12CAF9E2F8B4}"/>
          </ac:picMkLst>
        </pc:picChg>
      </pc:sldChg>
      <pc:sldChg chg="modSp add del mod">
        <pc:chgData name="Amanda Benjamin" userId="a366632f-8082-4128-a1e3-91b9fd99f077" providerId="ADAL" clId="{7AA9233A-2A99-42CC-A9BE-A31D2689F9ED}" dt="2022-05-04T02:26:40.837" v="2044" actId="2696"/>
        <pc:sldMkLst>
          <pc:docMk/>
          <pc:sldMk cId="2463120518" sldId="273"/>
        </pc:sldMkLst>
        <pc:spChg chg="mod">
          <ac:chgData name="Amanda Benjamin" userId="a366632f-8082-4128-a1e3-91b9fd99f077" providerId="ADAL" clId="{7AA9233A-2A99-42CC-A9BE-A31D2689F9ED}" dt="2022-05-04T02:23:31.840" v="2037" actId="20577"/>
          <ac:spMkLst>
            <pc:docMk/>
            <pc:sldMk cId="2463120518" sldId="273"/>
            <ac:spMk id="3" creationId="{00000000-0000-0000-0000-000000000000}"/>
          </ac:spMkLst>
        </pc:spChg>
      </pc:sldChg>
      <pc:sldChg chg="addSp delSp modSp add mod modTransition">
        <pc:chgData name="Amanda Benjamin" userId="a366632f-8082-4128-a1e3-91b9fd99f077" providerId="ADAL" clId="{7AA9233A-2A99-42CC-A9BE-A31D2689F9ED}" dt="2022-05-04T04:05:15.628" v="2792"/>
        <pc:sldMkLst>
          <pc:docMk/>
          <pc:sldMk cId="3717140221" sldId="273"/>
        </pc:sldMkLst>
        <pc:spChg chg="mod">
          <ac:chgData name="Amanda Benjamin" userId="a366632f-8082-4128-a1e3-91b9fd99f077" providerId="ADAL" clId="{7AA9233A-2A99-42CC-A9BE-A31D2689F9ED}" dt="2022-05-04T04:04:28.065" v="2791" actId="20577"/>
          <ac:spMkLst>
            <pc:docMk/>
            <pc:sldMk cId="3717140221" sldId="273"/>
            <ac:spMk id="2" creationId="{00000000-0000-0000-0000-000000000000}"/>
          </ac:spMkLst>
        </pc:spChg>
        <pc:spChg chg="add del mod">
          <ac:chgData name="Amanda Benjamin" userId="a366632f-8082-4128-a1e3-91b9fd99f077" providerId="ADAL" clId="{7AA9233A-2A99-42CC-A9BE-A31D2689F9ED}" dt="2022-05-04T03:48:12.983" v="2770" actId="478"/>
          <ac:spMkLst>
            <pc:docMk/>
            <pc:sldMk cId="3717140221" sldId="273"/>
            <ac:spMk id="4" creationId="{FFE0418E-63D5-4070-B665-23954674711F}"/>
          </ac:spMkLst>
        </pc:spChg>
        <pc:picChg chg="add del mod">
          <ac:chgData name="Amanda Benjamin" userId="a366632f-8082-4128-a1e3-91b9fd99f077" providerId="ADAL" clId="{7AA9233A-2A99-42CC-A9BE-A31D2689F9ED}" dt="2022-05-04T04:05:15.628" v="2792"/>
          <ac:picMkLst>
            <pc:docMk/>
            <pc:sldMk cId="3717140221" sldId="273"/>
            <ac:picMk id="5" creationId="{657BB5C8-7F08-428C-97E8-88789EBF2F68}"/>
          </ac:picMkLst>
        </pc:picChg>
        <pc:picChg chg="add mod">
          <ac:chgData name="Amanda Benjamin" userId="a366632f-8082-4128-a1e3-91b9fd99f077" providerId="ADAL" clId="{7AA9233A-2A99-42CC-A9BE-A31D2689F9ED}" dt="2022-05-04T04:05:15.628" v="2792"/>
          <ac:picMkLst>
            <pc:docMk/>
            <pc:sldMk cId="3717140221" sldId="273"/>
            <ac:picMk id="6" creationId="{2492BDE7-45FA-4455-BA90-1E313540181B}"/>
          </ac:picMkLst>
        </pc:picChg>
        <pc:picChg chg="del">
          <ac:chgData name="Amanda Benjamin" userId="a366632f-8082-4128-a1e3-91b9fd99f077" providerId="ADAL" clId="{7AA9233A-2A99-42CC-A9BE-A31D2689F9ED}" dt="2022-05-04T03:48:03.531" v="2767" actId="478"/>
          <ac:picMkLst>
            <pc:docMk/>
            <pc:sldMk cId="3717140221" sldId="273"/>
            <ac:picMk id="1026" creationId="{0E0842E9-6F42-416A-AFB0-2148BF61A18A}"/>
          </ac:picMkLst>
        </pc:picChg>
        <pc:picChg chg="del">
          <ac:chgData name="Amanda Benjamin" userId="a366632f-8082-4128-a1e3-91b9fd99f077" providerId="ADAL" clId="{7AA9233A-2A99-42CC-A9BE-A31D2689F9ED}" dt="2022-05-04T03:48:14.702" v="2771" actId="478"/>
          <ac:picMkLst>
            <pc:docMk/>
            <pc:sldMk cId="3717140221" sldId="273"/>
            <ac:picMk id="1030" creationId="{96761549-1BD9-4EF7-A131-19CBC1AAAC1A}"/>
          </ac:picMkLst>
        </pc:picChg>
        <pc:picChg chg="add mod">
          <ac:chgData name="Amanda Benjamin" userId="a366632f-8082-4128-a1e3-91b9fd99f077" providerId="ADAL" clId="{7AA9233A-2A99-42CC-A9BE-A31D2689F9ED}" dt="2022-05-04T03:48:51.036" v="2783" actId="14100"/>
          <ac:picMkLst>
            <pc:docMk/>
            <pc:sldMk cId="3717140221" sldId="273"/>
            <ac:picMk id="2050" creationId="{E1F78031-DC6D-4590-A14E-32AB11CFBB7D}"/>
          </ac:picMkLst>
        </pc:picChg>
        <pc:picChg chg="add mod">
          <ac:chgData name="Amanda Benjamin" userId="a366632f-8082-4128-a1e3-91b9fd99f077" providerId="ADAL" clId="{7AA9233A-2A99-42CC-A9BE-A31D2689F9ED}" dt="2022-05-04T03:48:32.986" v="2777" actId="1076"/>
          <ac:picMkLst>
            <pc:docMk/>
            <pc:sldMk cId="3717140221" sldId="273"/>
            <ac:picMk id="2052" creationId="{629C6E7A-B104-41B6-8BB3-615B81DB6FC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b="1" i="0" dirty="0"/>
            <a:t>Deleted Unnecessary Columns</a:t>
          </a:r>
          <a:endParaRPr lang="en-US" dirty="0"/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/>
            <a:t>Patient ID #</a:t>
          </a:r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b="1" i="0" dirty="0"/>
            <a:t>Checked for Duplicate Rows</a:t>
          </a:r>
          <a:endParaRPr lang="en-US" dirty="0"/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/>
      <dgm:spPr/>
      <dgm:t>
        <a:bodyPr/>
        <a:lstStyle/>
        <a:p>
          <a:r>
            <a:rPr lang="en-US" b="0" dirty="0" err="1"/>
            <a:t>df.duplicated</a:t>
          </a:r>
          <a:r>
            <a:rPr lang="en-US" b="0" dirty="0"/>
            <a:t>().sum()</a:t>
          </a:r>
          <a:endParaRPr lang="en-US" dirty="0"/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b="1" i="0" dirty="0"/>
            <a:t>Identify and addressed missing values</a:t>
          </a:r>
          <a:endParaRPr lang="en-US" dirty="0"/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357008B7-F3FD-489F-A410-81C9A9EFE4DA}">
      <dgm:prSet phldrT="[Text]"/>
      <dgm:spPr/>
      <dgm:t>
        <a:bodyPr/>
        <a:lstStyle/>
        <a:p>
          <a:r>
            <a:rPr lang="en-US" dirty="0"/>
            <a:t>Dropped Missing Data</a:t>
          </a:r>
        </a:p>
      </dgm:t>
    </dgm:pt>
    <dgm:pt modelId="{ED5EFE54-4C6D-4A88-939B-CE66C6668425}" type="parTrans" cxnId="{8910F93B-7180-4A52-9856-879D102D33F8}">
      <dgm:prSet/>
      <dgm:spPr/>
      <dgm:t>
        <a:bodyPr/>
        <a:lstStyle/>
        <a:p>
          <a:endParaRPr lang="en-US"/>
        </a:p>
      </dgm:t>
    </dgm:pt>
    <dgm:pt modelId="{87BC108C-4915-4A4B-8565-E4BD28BA3C35}" type="sibTrans" cxnId="{8910F93B-7180-4A52-9856-879D102D33F8}">
      <dgm:prSet/>
      <dgm:spPr/>
      <dgm:t>
        <a:bodyPr/>
        <a:lstStyle/>
        <a:p>
          <a:endParaRPr lang="en-US"/>
        </a:p>
      </dgm:t>
    </dgm:pt>
    <dgm:pt modelId="{E5E95E82-EF79-43CA-AA86-43B0E1CBCD3F}">
      <dgm:prSet phldrT="[Text]"/>
      <dgm:spPr/>
      <dgm:t>
        <a:bodyPr/>
        <a:lstStyle/>
        <a:p>
          <a:r>
            <a:rPr lang="en-US" b="1" i="0" dirty="0"/>
            <a:t>Checked for Inconsistencies in Categorical Values</a:t>
          </a:r>
          <a:endParaRPr lang="en-US" dirty="0"/>
        </a:p>
      </dgm:t>
    </dgm:pt>
    <dgm:pt modelId="{FD76A3AE-1B6C-45A0-8E84-63160283749F}" type="parTrans" cxnId="{A76240AD-13F6-40C0-BD9B-102D5EC0AE51}">
      <dgm:prSet/>
      <dgm:spPr/>
      <dgm:t>
        <a:bodyPr/>
        <a:lstStyle/>
        <a:p>
          <a:endParaRPr lang="en-US"/>
        </a:p>
      </dgm:t>
    </dgm:pt>
    <dgm:pt modelId="{BF76010C-5523-4E13-B3E7-886DCE6AEBD4}" type="sibTrans" cxnId="{A76240AD-13F6-40C0-BD9B-102D5EC0AE51}">
      <dgm:prSet/>
      <dgm:spPr/>
      <dgm:t>
        <a:bodyPr/>
        <a:lstStyle/>
        <a:p>
          <a:endParaRPr lang="en-US"/>
        </a:p>
      </dgm:t>
    </dgm:pt>
    <dgm:pt modelId="{A81358E0-3DE7-41AD-A28C-ABB22548B1F6}">
      <dgm:prSet phldrT="[Text]"/>
      <dgm:spPr/>
      <dgm:t>
        <a:bodyPr/>
        <a:lstStyle/>
        <a:p>
          <a:r>
            <a:rPr lang="en-US" dirty="0"/>
            <a:t>None</a:t>
          </a:r>
        </a:p>
      </dgm:t>
    </dgm:pt>
    <dgm:pt modelId="{262E0B94-6EA9-4797-B705-959D7B185F91}" type="parTrans" cxnId="{FB8541C0-3895-4553-A4C7-34B81A3C4A0B}">
      <dgm:prSet/>
      <dgm:spPr/>
      <dgm:t>
        <a:bodyPr/>
        <a:lstStyle/>
        <a:p>
          <a:endParaRPr lang="en-US"/>
        </a:p>
      </dgm:t>
    </dgm:pt>
    <dgm:pt modelId="{77756FBB-BF6C-4D78-803E-BCC851F1DA03}" type="sibTrans" cxnId="{FB8541C0-3895-4553-A4C7-34B81A3C4A0B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/>
            <a:t>~4%</a:t>
          </a:r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</dgm:pt>
    <dgm:pt modelId="{98302F07-D6A9-46A5-9807-EBF6C9F5B2DD}" type="pres">
      <dgm:prSet presAssocID="{082E8A29-955A-4C7C-A174-3E9DCD4DC89B}" presName="node" presStyleLbl="node1" presStyleIdx="0" presStyleCnt="4">
        <dgm:presLayoutVars>
          <dgm:bulletEnabled val="1"/>
        </dgm:presLayoutVars>
      </dgm:prSet>
      <dgm:spPr/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4">
        <dgm:presLayoutVars>
          <dgm:bulletEnabled val="1"/>
        </dgm:presLayoutVars>
      </dgm:prSet>
      <dgm:spPr/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4">
        <dgm:presLayoutVars>
          <dgm:bulletEnabled val="1"/>
        </dgm:presLayoutVars>
      </dgm:prSet>
      <dgm:spPr/>
    </dgm:pt>
    <dgm:pt modelId="{562EDDC3-60FD-463F-A6DB-A597D604B642}" type="pres">
      <dgm:prSet presAssocID="{DE289E29-1989-4D8E-8AA6-F030105B3F13}" presName="sibTrans" presStyleCnt="0"/>
      <dgm:spPr/>
    </dgm:pt>
    <dgm:pt modelId="{86146B22-5360-4D1B-AC91-3378F10134EE}" type="pres">
      <dgm:prSet presAssocID="{E5E95E82-EF79-43CA-AA86-43B0E1CBCD3F}" presName="node" presStyleLbl="node1" presStyleIdx="3" presStyleCnt="4">
        <dgm:presLayoutVars>
          <dgm:bulletEnabled val="1"/>
        </dgm:presLayoutVars>
      </dgm:prSet>
      <dgm:spPr/>
    </dgm:pt>
  </dgm:ptLst>
  <dgm:cxnLst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8910F93B-7180-4A52-9856-879D102D33F8}" srcId="{6D0E5D9F-7263-4526-A227-51301233F549}" destId="{357008B7-F3FD-489F-A410-81C9A9EFE4DA}" srcOrd="1" destOrd="0" parTransId="{ED5EFE54-4C6D-4A88-939B-CE66C6668425}" sibTransId="{87BC108C-4915-4A4B-8565-E4BD28BA3C35}"/>
    <dgm:cxn modelId="{DC53BA63-76BA-413A-ACCE-B7609C3FDC8E}" type="presOf" srcId="{A81358E0-3DE7-41AD-A28C-ABB22548B1F6}" destId="{86146B22-5360-4D1B-AC91-3378F10134EE}" srcOrd="0" destOrd="1" presId="urn:microsoft.com/office/officeart/2005/8/layout/hList6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A76240AD-13F6-40C0-BD9B-102D5EC0AE51}" srcId="{CF9055CF-8DEB-4A02-949A-DE72B6AC5D37}" destId="{E5E95E82-EF79-43CA-AA86-43B0E1CBCD3F}" srcOrd="3" destOrd="0" parTransId="{FD76A3AE-1B6C-45A0-8E84-63160283749F}" sibTransId="{BF76010C-5523-4E13-B3E7-886DCE6AEBD4}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FB8541C0-3895-4553-A4C7-34B81A3C4A0B}" srcId="{E5E95E82-EF79-43CA-AA86-43B0E1CBCD3F}" destId="{A81358E0-3DE7-41AD-A28C-ABB22548B1F6}" srcOrd="0" destOrd="0" parTransId="{262E0B94-6EA9-4797-B705-959D7B185F91}" sibTransId="{77756FBB-BF6C-4D78-803E-BCC851F1DA03}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ECB535CD-5106-41E2-A5E6-D382C3792033}" type="presOf" srcId="{357008B7-F3FD-489F-A410-81C9A9EFE4DA}" destId="{25A33852-3C4B-4406-8856-3A4D6201948C}" srcOrd="0" destOrd="2" presId="urn:microsoft.com/office/officeart/2005/8/layout/hList6"/>
    <dgm:cxn modelId="{2FA258D4-5B38-426D-B0D7-CD8F217A1137}" type="presOf" srcId="{E5E95E82-EF79-43CA-AA86-43B0E1CBCD3F}" destId="{86146B22-5360-4D1B-AC91-3378F10134EE}" srcOrd="0" destOrd="0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  <dgm:cxn modelId="{CBF7D188-2B16-4153-AEAE-C484C833188A}" type="presParOf" srcId="{6F1872F4-A030-4D64-A17C-72EA1ABBD62E}" destId="{562EDDC3-60FD-463F-A6DB-A597D604B642}" srcOrd="5" destOrd="0" presId="urn:microsoft.com/office/officeart/2005/8/layout/hList6"/>
    <dgm:cxn modelId="{A7220034-7FD2-4082-91F9-5EDDE0F524D0}" type="presParOf" srcId="{6F1872F4-A030-4D64-A17C-72EA1ABBD62E}" destId="{86146B22-5360-4D1B-AC91-3378F10134EE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-851716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8273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Deleted Unnecessary Columns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Patient ID #</a:t>
          </a:r>
        </a:p>
      </dsp:txBody>
      <dsp:txXfrm rot="5400000">
        <a:off x="2322" y="797242"/>
        <a:ext cx="2278137" cy="2391727"/>
      </dsp:txXfrm>
    </dsp:sp>
    <dsp:sp modelId="{DAD9059A-916A-4916-A2A8-B42491568DD3}">
      <dsp:nvSpPr>
        <dsp:cNvPr id="0" name=""/>
        <dsp:cNvSpPr/>
      </dsp:nvSpPr>
      <dsp:spPr>
        <a:xfrm rot="16200000">
          <a:off x="1597281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8273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Checked for Duplicate Rows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kern="1200" dirty="0" err="1"/>
            <a:t>df.duplicated</a:t>
          </a:r>
          <a:r>
            <a:rPr lang="en-US" sz="1700" b="0" kern="1200" dirty="0"/>
            <a:t>().sum()</a:t>
          </a:r>
          <a:endParaRPr lang="en-US" sz="1700" kern="1200" dirty="0"/>
        </a:p>
      </dsp:txBody>
      <dsp:txXfrm rot="5400000">
        <a:off x="2451319" y="797242"/>
        <a:ext cx="2278137" cy="2391727"/>
      </dsp:txXfrm>
    </dsp:sp>
    <dsp:sp modelId="{25A33852-3C4B-4406-8856-3A4D6201948C}">
      <dsp:nvSpPr>
        <dsp:cNvPr id="0" name=""/>
        <dsp:cNvSpPr/>
      </dsp:nvSpPr>
      <dsp:spPr>
        <a:xfrm rot="16200000">
          <a:off x="4046280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8273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Identify and addressed missing values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~4%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Dropped Missing Data</a:t>
          </a:r>
        </a:p>
      </dsp:txBody>
      <dsp:txXfrm rot="5400000">
        <a:off x="4900318" y="797242"/>
        <a:ext cx="2278137" cy="2391727"/>
      </dsp:txXfrm>
    </dsp:sp>
    <dsp:sp modelId="{86146B22-5360-4D1B-AC91-3378F10134EE}">
      <dsp:nvSpPr>
        <dsp:cNvPr id="0" name=""/>
        <dsp:cNvSpPr/>
      </dsp:nvSpPr>
      <dsp:spPr>
        <a:xfrm rot="16200000">
          <a:off x="6495278" y="854037"/>
          <a:ext cx="3986213" cy="2278137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0" tIns="0" rIns="138273" bIns="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i="0" kern="1200" dirty="0"/>
            <a:t>Checked for Inconsistencies in Categorical Values</a:t>
          </a:r>
          <a:endParaRPr lang="en-US" sz="22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None</a:t>
          </a:r>
        </a:p>
      </dsp:txBody>
      <dsp:txXfrm rot="5400000">
        <a:off x="7349316" y="797242"/>
        <a:ext cx="2278137" cy="23917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5/3/2022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5/3/2022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5/3/2022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hyperlink" Target="https://www.kaggle.com/datasets/fedesoriano/stroke-prediction-datase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ucihealth.org/blog/2019/05/life-after-stroke" TargetMode="Externa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hyperlink" Target="https://www.ahajournals.org/doi/10.1161/CIR.0000000000000950" TargetMode="External"/><Relationship Id="rId5" Type="http://schemas.openxmlformats.org/officeDocument/2006/relationships/hyperlink" Target="https://www.cdc.gov/stroke/signs_symptoms.htm" TargetMode="External"/><Relationship Id="rId4" Type="http://schemas.openxmlformats.org/officeDocument/2006/relationships/hyperlink" Target="https://www.stroke.org/en/about-stroke#:~:text=Stroke%20is%20a%20disease%20that,or%20bursts%20(or%20ruptures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the Occurrence of Strokes from Clinical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Amanda Benjamin</a:t>
            </a:r>
          </a:p>
          <a:p>
            <a:r>
              <a:rPr lang="en-US" dirty="0"/>
              <a:t>Date: 5/3/2022</a:t>
            </a:r>
          </a:p>
          <a:p>
            <a:r>
              <a:rPr lang="en-US" dirty="0"/>
              <a:t>Project 2 (Part 3)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24E0C2-4A2F-4109-8C27-DDE4BEB07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483">
        <p:fade/>
      </p:transition>
    </mc:Choice>
    <mc:Fallback>
      <p:transition spd="med" advTm="948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190749"/>
            <a:ext cx="9883140" cy="3986213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Stroke</a:t>
            </a:r>
            <a:r>
              <a:rPr lang="en-US" dirty="0"/>
              <a:t>: disease of the arteries leading to or within the brain </a:t>
            </a:r>
            <a:r>
              <a:rPr lang="en-US" sz="1600" dirty="0"/>
              <a:t>(1)</a:t>
            </a:r>
          </a:p>
          <a:p>
            <a:r>
              <a:rPr lang="en-US" dirty="0"/>
              <a:t>Occurs when blood vessel is either blocked (ischemic stroke) or bursts (hemorrhagic stroke) </a:t>
            </a:r>
            <a:r>
              <a:rPr lang="en-US" dirty="0">
                <a:sym typeface="Wingdings" panose="05000000000000000000" pitchFamily="2" charset="2"/>
              </a:rPr>
              <a:t> oxygen loss  brain cell death</a:t>
            </a:r>
            <a:r>
              <a:rPr lang="en-US" dirty="0"/>
              <a:t> </a:t>
            </a:r>
            <a:r>
              <a:rPr lang="en-US" sz="1600" dirty="0"/>
              <a:t>(1)</a:t>
            </a:r>
          </a:p>
          <a:p>
            <a:pPr lvl="1"/>
            <a:r>
              <a:rPr lang="en-US" dirty="0"/>
              <a:t>Function loss </a:t>
            </a:r>
          </a:p>
          <a:p>
            <a:pPr lvl="1"/>
            <a:r>
              <a:rPr lang="en-US" dirty="0"/>
              <a:t>80% of people survive a stroke </a:t>
            </a:r>
            <a:r>
              <a:rPr lang="en-US" sz="1700" dirty="0"/>
              <a:t>(4)</a:t>
            </a:r>
          </a:p>
          <a:p>
            <a:r>
              <a:rPr lang="en-US" dirty="0"/>
              <a:t>Symptoms: sudden numbness (esp. on one side of the body), difficulty talking or comprehending speech, loss of sight, loss of coordination </a:t>
            </a:r>
            <a:r>
              <a:rPr lang="en-US" sz="1700" dirty="0"/>
              <a:t>(2)</a:t>
            </a:r>
            <a:r>
              <a:rPr lang="en-US" dirty="0"/>
              <a:t> </a:t>
            </a:r>
          </a:p>
          <a:p>
            <a:r>
              <a:rPr lang="en-US" dirty="0"/>
              <a:t>Mortality rates among adults 35 – 64 years has increased </a:t>
            </a:r>
          </a:p>
          <a:p>
            <a:pPr lvl="1"/>
            <a:r>
              <a:rPr lang="en-US" dirty="0"/>
              <a:t>14.7/100,000 </a:t>
            </a:r>
            <a:r>
              <a:rPr lang="en-US" dirty="0">
                <a:sym typeface="Wingdings" panose="05000000000000000000" pitchFamily="2" charset="2"/>
              </a:rPr>
              <a:t> 15.4/100,000 </a:t>
            </a:r>
            <a:r>
              <a:rPr lang="en-US" sz="1700" dirty="0">
                <a:sym typeface="Wingdings" panose="05000000000000000000" pitchFamily="2" charset="2"/>
              </a:rPr>
              <a:t>(3)</a:t>
            </a:r>
            <a:r>
              <a:rPr lang="en-US" dirty="0">
                <a:sym typeface="Wingdings" panose="05000000000000000000" pitchFamily="2" charset="2"/>
              </a:rPr>
              <a:t> </a:t>
            </a:r>
            <a:endParaRPr lang="en-US" dirty="0"/>
          </a:p>
          <a:p>
            <a:r>
              <a:rPr lang="en-US" dirty="0"/>
              <a:t>Americans spend an annual average of $45.5 billion on direct and indirect costs of stroke </a:t>
            </a:r>
            <a:r>
              <a:rPr lang="en-US" sz="1700" dirty="0"/>
              <a:t>(5)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035FF81-DA33-4339-AFD5-8B68E47B98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2270">
        <p:fade/>
      </p:transition>
    </mc:Choice>
    <mc:Fallback>
      <p:transition spd="med" advTm="1022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Prediction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Found at: </a:t>
            </a:r>
            <a:r>
              <a:rPr lang="en-US" dirty="0">
                <a:hlinkClick r:id="rId4"/>
              </a:rPr>
              <a:t>https://www.kaggle.com/datasets/fedesoriano/stroke-prediction-dataset</a:t>
            </a:r>
            <a:r>
              <a:rPr lang="en-US" dirty="0"/>
              <a:t> </a:t>
            </a:r>
          </a:p>
          <a:p>
            <a:r>
              <a:rPr lang="en-US" dirty="0"/>
              <a:t>Provides 11 clinical features for 5110 patients</a:t>
            </a:r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5616255"/>
              </p:ext>
            </p:extLst>
          </p:nvPr>
        </p:nvGraphicFramePr>
        <p:xfrm>
          <a:off x="6680200" y="1857028"/>
          <a:ext cx="5219700" cy="494406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Feature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ID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Gender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37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Hypertension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567395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Heart Disease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28076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Marital Status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468504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391886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Residence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Urban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Rural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14801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Ave. Glucose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228.69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91.72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66442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BMI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36.6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29.2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076619"/>
                  </a:ext>
                </a:extLst>
              </a:tr>
              <a:tr h="554949">
                <a:tc>
                  <a:txBody>
                    <a:bodyPr/>
                    <a:lstStyle/>
                    <a:p>
                      <a:r>
                        <a:rPr lang="en-US" dirty="0"/>
                        <a:t>Smoking Status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Never 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33650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Stroke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3126237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C892A39-2D27-421A-9999-EF1EE5AB5E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4212">
        <p:fade/>
      </p:transition>
    </mc:Choice>
    <mc:Fallback>
      <p:transition spd="med" advTm="3421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Prediction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Numerical Variables:</a:t>
            </a:r>
          </a:p>
          <a:p>
            <a:endParaRPr lang="en-US" dirty="0"/>
          </a:p>
          <a:p>
            <a:pPr lvl="1"/>
            <a:r>
              <a:rPr lang="en-US" b="1" dirty="0"/>
              <a:t>Age</a:t>
            </a:r>
            <a:r>
              <a:rPr lang="en-US" dirty="0"/>
              <a:t>:  8 month – 82 yr. </a:t>
            </a:r>
          </a:p>
          <a:p>
            <a:pPr lvl="1"/>
            <a:r>
              <a:rPr lang="en-US" b="1" dirty="0"/>
              <a:t>Ave. Glucose</a:t>
            </a:r>
            <a:r>
              <a:rPr lang="en-US" dirty="0"/>
              <a:t>: 55.1 – 271.74</a:t>
            </a:r>
          </a:p>
          <a:p>
            <a:pPr lvl="1"/>
            <a:r>
              <a:rPr lang="en-US" b="1" dirty="0"/>
              <a:t>BMI</a:t>
            </a:r>
            <a:r>
              <a:rPr lang="en-US" dirty="0"/>
              <a:t>: 10.3 – 97.6 </a:t>
            </a:r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659636"/>
              </p:ext>
            </p:extLst>
          </p:nvPr>
        </p:nvGraphicFramePr>
        <p:xfrm>
          <a:off x="6680200" y="1857028"/>
          <a:ext cx="5219700" cy="494406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Feature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ID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Gender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Age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67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37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Hypertension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567395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Heart Disease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28076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Marital Status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468504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Work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Private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391886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Residence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Urban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Rural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14801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Ave. Glucose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228.69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91.72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66442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BMI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36.6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29.2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076619"/>
                  </a:ext>
                </a:extLst>
              </a:tr>
              <a:tr h="554949">
                <a:tc>
                  <a:txBody>
                    <a:bodyPr/>
                    <a:lstStyle/>
                    <a:p>
                      <a:r>
                        <a:rPr lang="en-US" dirty="0"/>
                        <a:t>Smoking Status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Former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Never 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33650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Stroke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3126237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E52FD7-6DE2-4A43-943B-20C88D8EA0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681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756">
        <p:fade/>
      </p:transition>
    </mc:Choice>
    <mc:Fallback>
      <p:transition spd="med" advTm="437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Prediction Dataset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Categorical Data:</a:t>
            </a:r>
          </a:p>
          <a:p>
            <a:endParaRPr lang="en-US" dirty="0"/>
          </a:p>
          <a:p>
            <a:pPr lvl="1"/>
            <a:r>
              <a:rPr lang="en-US" b="1" dirty="0"/>
              <a:t>Gender</a:t>
            </a:r>
            <a:r>
              <a:rPr lang="en-US" dirty="0"/>
              <a:t>: Male, Female, Other</a:t>
            </a:r>
          </a:p>
          <a:p>
            <a:pPr lvl="1"/>
            <a:r>
              <a:rPr lang="en-US" b="1" dirty="0"/>
              <a:t>Hypertension, Heart Disease, Stroke</a:t>
            </a:r>
            <a:r>
              <a:rPr lang="en-US" dirty="0"/>
              <a:t>: 0,1</a:t>
            </a:r>
          </a:p>
          <a:p>
            <a:pPr lvl="1"/>
            <a:r>
              <a:rPr lang="en-US" b="1" dirty="0"/>
              <a:t>Marital Status</a:t>
            </a:r>
            <a:r>
              <a:rPr lang="en-US" dirty="0"/>
              <a:t>: Yes, No</a:t>
            </a:r>
          </a:p>
          <a:p>
            <a:pPr lvl="1"/>
            <a:r>
              <a:rPr lang="en-US" b="1" dirty="0"/>
              <a:t>Residence: </a:t>
            </a:r>
            <a:r>
              <a:rPr lang="en-US" dirty="0"/>
              <a:t>Urban, Rural </a:t>
            </a:r>
          </a:p>
          <a:p>
            <a:pPr lvl="1"/>
            <a:r>
              <a:rPr lang="en-US" b="1" dirty="0"/>
              <a:t>Smoking Status: </a:t>
            </a:r>
            <a:r>
              <a:rPr lang="en-US" dirty="0"/>
              <a:t>Never, Former, Smoker</a:t>
            </a:r>
            <a:endParaRPr lang="en-US" b="1" dirty="0"/>
          </a:p>
        </p:txBody>
      </p:sp>
      <p:graphicFrame>
        <p:nvGraphicFramePr>
          <p:cNvPr id="12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91156639"/>
              </p:ext>
            </p:extLst>
          </p:nvPr>
        </p:nvGraphicFramePr>
        <p:xfrm>
          <a:off x="6680200" y="1857028"/>
          <a:ext cx="5219700" cy="494406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739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Feature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ID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5110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Gender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Male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Female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37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Hypertension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567395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Heart Disease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028076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Marital Status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Yes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No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468504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Work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Private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Private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391886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Residence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Urban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Rural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7148012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Ave. Glucose 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228.69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91.72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3664423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dirty="0"/>
                        <a:t>BMI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36.6</a:t>
                      </a:r>
                      <a:endParaRPr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29.2</a:t>
                      </a:r>
                      <a:endParaRPr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076619"/>
                  </a:ext>
                </a:extLst>
              </a:tr>
              <a:tr h="554949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Smoking Status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Former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Never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8336504"/>
                  </a:ext>
                </a:extLst>
              </a:tr>
              <a:tr h="349172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Stroke 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3126237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32B57A-F0A0-4A5A-8FEF-12CAF9E2F8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42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990">
        <p:fade/>
      </p:transition>
    </mc:Choice>
    <mc:Fallback>
      <p:transition spd="med" advTm="579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Steps 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2791847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EC39C81-CB0A-4275-945B-14C60543CB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6233">
        <p:fade/>
      </p:transition>
    </mc:Choice>
    <mc:Fallback>
      <p:transition spd="med" advTm="9623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 dirty="0"/>
              <a:t>Average Glucose Level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E0842E9-6F42-416A-AFB0-2148BF61A1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5564" y="2254249"/>
            <a:ext cx="5873624" cy="398621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6761549-1BD9-4EF7-A131-19CBC1AAA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0" y="2254249"/>
            <a:ext cx="5334000" cy="40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9AD306-7CD8-4A6F-9973-AB3EF049E9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5521">
        <p:fade/>
      </p:transition>
    </mc:Choice>
    <mc:Fallback>
      <p:transition spd="med" advTm="455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66343"/>
            <a:ext cx="9628632" cy="1362113"/>
          </a:xfrm>
        </p:spPr>
        <p:txBody>
          <a:bodyPr anchor="ctr">
            <a:normAutofit/>
          </a:bodyPr>
          <a:lstStyle/>
          <a:p>
            <a:r>
              <a:rPr lang="en-US"/>
              <a:t>BMI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F78031-DC6D-4590-A14E-32AB11CFB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76" y="2367199"/>
            <a:ext cx="5854700" cy="4024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29C6E7A-B104-41B6-8BB3-615B81DB6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413" y="2378860"/>
            <a:ext cx="5437187" cy="4012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92BDE7-45FA-4455-BA90-1E31354018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14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929">
        <p:fade/>
      </p:transition>
    </mc:Choice>
    <mc:Fallback>
      <p:transition spd="med" advTm="219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554" x="3327400" y="6178550"/>
          <p14:tracePt t="11784" x="2319338" y="6565900"/>
          <p14:tracePt t="11791" x="2392363" y="6337300"/>
          <p14:tracePt t="11798" x="2438400" y="6173788"/>
          <p14:tracePt t="11804" x="2465388" y="6027738"/>
          <p14:tracePt t="11814" x="2493963" y="5889625"/>
          <p14:tracePt t="11819" x="2511425" y="5780088"/>
          <p14:tracePt t="11825" x="2511425" y="5670550"/>
          <p14:tracePt t="11834" x="2520950" y="5561013"/>
          <p14:tracePt t="11840" x="2538413" y="5434013"/>
          <p14:tracePt t="11847" x="2538413" y="5305425"/>
          <p14:tracePt t="11854" x="2547938" y="5168900"/>
          <p14:tracePt t="11863" x="2584450" y="5040313"/>
          <p14:tracePt t="11869" x="2593975" y="4949825"/>
          <p14:tracePt t="11876" x="2593975" y="4876800"/>
          <p14:tracePt t="11884" x="2603500" y="4830763"/>
          <p14:tracePt t="11890" x="2603500" y="4803775"/>
          <p14:tracePt t="11898" x="2611438" y="4784725"/>
          <p14:tracePt t="11903" x="2611438" y="4775200"/>
          <p14:tracePt t="11914" x="2611438" y="4767263"/>
          <p14:tracePt t="11925" x="2611438" y="4757738"/>
          <p14:tracePt t="11947" x="2611438" y="4748213"/>
          <p14:tracePt t="12025" x="2620963" y="4748213"/>
          <p14:tracePt t="12082" x="2620963" y="4738688"/>
          <p14:tracePt t="12090" x="2620963" y="4711700"/>
          <p14:tracePt t="12097" x="2620963" y="4694238"/>
          <p14:tracePt t="12104" x="2620963" y="4675188"/>
          <p14:tracePt t="12115" x="2620963" y="4648200"/>
          <p14:tracePt t="12118" x="2620963" y="4638675"/>
          <p14:tracePt t="12132" x="2620963" y="4602163"/>
          <p14:tracePt t="12147" x="2620963" y="4592638"/>
          <p14:tracePt t="12163" x="2630488" y="4592638"/>
          <p14:tracePt t="12174" x="2630488" y="4584700"/>
          <p14:tracePt t="12196" x="2640013" y="4584700"/>
          <p14:tracePt t="12217" x="2640013" y="4592638"/>
          <p14:tracePt t="12224" x="2647950" y="4611688"/>
          <p14:tracePt t="12233" x="2657475" y="4629150"/>
          <p14:tracePt t="12239" x="2676525" y="4657725"/>
          <p14:tracePt t="12254" x="2684463" y="4702175"/>
          <p14:tracePt t="12264" x="2684463" y="4748213"/>
          <p14:tracePt t="12269" x="2684463" y="4757738"/>
          <p14:tracePt t="12275" x="2693988" y="4803775"/>
          <p14:tracePt t="12283" x="2693988" y="4848225"/>
          <p14:tracePt t="12290" x="2713038" y="4884738"/>
          <p14:tracePt t="12296" x="2713038" y="4930775"/>
          <p14:tracePt t="12303" x="2720975" y="4986338"/>
          <p14:tracePt t="12314" x="2730500" y="5022850"/>
          <p14:tracePt t="12319" x="2730500" y="5086350"/>
          <p14:tracePt t="12324" x="2740025" y="5122863"/>
          <p14:tracePt t="12332" x="2749550" y="5168900"/>
          <p14:tracePt t="12339" x="2749550" y="5195888"/>
          <p14:tracePt t="12347" x="2749550" y="5222875"/>
          <p14:tracePt t="12353" x="2757488" y="5268913"/>
          <p14:tracePt t="12362" x="2757488" y="5287963"/>
          <p14:tracePt t="12367" x="2786063" y="5305425"/>
          <p14:tracePt t="12375" x="2786063" y="5324475"/>
          <p14:tracePt t="12383" x="2786063" y="5332413"/>
          <p14:tracePt t="12389" x="2786063" y="5341938"/>
          <p14:tracePt t="12397" x="2786063" y="5351463"/>
          <p14:tracePt t="12403" x="2786063" y="5360988"/>
          <p14:tracePt t="12413" x="2794000" y="5360988"/>
          <p14:tracePt t="12417" x="2794000" y="5368925"/>
          <p14:tracePt t="12432" x="2803525" y="5378450"/>
          <p14:tracePt t="12448" x="2822575" y="5387975"/>
          <p14:tracePt t="12452" x="2830513" y="5397500"/>
          <p14:tracePt t="12463" x="2840038" y="5405438"/>
          <p14:tracePt t="12467" x="2859088" y="5424488"/>
          <p14:tracePt t="12474" x="2876550" y="5441950"/>
          <p14:tracePt t="12482" x="2895600" y="5451475"/>
          <p14:tracePt t="12488" x="2913063" y="5461000"/>
          <p14:tracePt t="12498" x="2932113" y="5470525"/>
          <p14:tracePt t="12502" x="2940050" y="5478463"/>
          <p14:tracePt t="12512" x="2976563" y="5487988"/>
          <p14:tracePt t="12518" x="2995613" y="5497513"/>
          <p14:tracePt t="12524" x="3005138" y="5497513"/>
          <p14:tracePt t="12532" x="3022600" y="5497513"/>
          <p14:tracePt t="12539" x="3041650" y="5514975"/>
          <p14:tracePt t="12548" x="3049588" y="5534025"/>
          <p14:tracePt t="12552" x="3078163" y="5543550"/>
          <p14:tracePt t="12563" x="3086100" y="5543550"/>
          <p14:tracePt t="12568" x="3095625" y="5551488"/>
          <p14:tracePt t="12575" x="3105150" y="5551488"/>
          <p14:tracePt t="12582" x="3114675" y="5551488"/>
          <p14:tracePt t="12589" x="3132138" y="5561013"/>
          <p14:tracePt t="12598" x="3159125" y="5561013"/>
          <p14:tracePt t="12602" x="3168650" y="5570538"/>
          <p14:tracePt t="12610" x="3195638" y="5570538"/>
          <p14:tracePt t="12618" x="3214688" y="5580063"/>
          <p14:tracePt t="12624" x="3241675" y="5580063"/>
          <p14:tracePt t="12632" x="3278188" y="5588000"/>
          <p14:tracePt t="12638" x="3287713" y="5588000"/>
          <p14:tracePt t="12647" x="3297238" y="5597525"/>
          <p14:tracePt t="12653" x="3314700" y="5597525"/>
          <p14:tracePt t="12663" x="3333750" y="5616575"/>
          <p14:tracePt t="12666" x="3343275" y="5616575"/>
          <p14:tracePt t="12674" x="3360738" y="5616575"/>
          <p14:tracePt t="12682" x="3370263" y="5624513"/>
          <p14:tracePt t="12689" x="3387725" y="5624513"/>
          <p14:tracePt t="12696" x="3397250" y="5634038"/>
          <p14:tracePt t="12703" x="3424238" y="5634038"/>
          <p14:tracePt t="12717" x="3443288" y="5643563"/>
          <p14:tracePt t="12724" x="3460750" y="5643563"/>
          <p14:tracePt t="12732" x="3479800" y="5653088"/>
          <p14:tracePt t="12738" x="3489325" y="5653088"/>
          <p14:tracePt t="12746" x="3506788" y="5653088"/>
          <p14:tracePt t="12753" x="3525838" y="5653088"/>
          <p14:tracePt t="12763" x="3533775" y="5661025"/>
          <p14:tracePt t="12768" x="3543300" y="5661025"/>
          <p14:tracePt t="12781" x="3562350" y="5670550"/>
          <p14:tracePt t="12788" x="3570288" y="5670550"/>
          <p14:tracePt t="12797" x="3598863" y="5680075"/>
          <p14:tracePt t="12802" x="3606800" y="5680075"/>
          <p14:tracePt t="12809" x="3625850" y="5689600"/>
          <p14:tracePt t="12816" x="3643313" y="5707063"/>
          <p14:tracePt t="12823" x="3662363" y="5716588"/>
          <p14:tracePt t="12831" x="3689350" y="5726113"/>
          <p14:tracePt t="12837" x="3708400" y="5726113"/>
          <p14:tracePt t="12846" x="3735388" y="5734050"/>
          <p14:tracePt t="12851" x="3762375" y="5743575"/>
          <p14:tracePt t="12858" x="3789363" y="5753100"/>
          <p14:tracePt t="12866" x="3808413" y="5762625"/>
          <p14:tracePt t="12881" x="3854450" y="5770563"/>
          <p14:tracePt t="12887" x="3871913" y="5780088"/>
          <p14:tracePt t="12897" x="3890963" y="5780088"/>
          <p14:tracePt t="12904" x="3908425" y="5789613"/>
          <p14:tracePt t="12910" x="3917950" y="5807075"/>
          <p14:tracePt t="12916" x="3935413" y="5807075"/>
          <p14:tracePt t="12923" x="3954463" y="5816600"/>
          <p14:tracePt t="12930" x="3971925" y="5816600"/>
          <p14:tracePt t="12937" x="3990975" y="5816600"/>
          <p14:tracePt t="12946" x="4000500" y="5826125"/>
          <p14:tracePt t="12952" x="4008438" y="5826125"/>
          <p14:tracePt t="12966" x="4017963" y="5826125"/>
          <p14:tracePt t="12974" x="4037013" y="5835650"/>
          <p14:tracePt t="12981" x="4054475" y="5835650"/>
          <p14:tracePt t="12988" x="4064000" y="5835650"/>
          <p14:tracePt t="12997" x="4083050" y="5835650"/>
          <p14:tracePt t="13002" x="4100513" y="5835650"/>
          <p14:tracePt t="13009" x="4119563" y="5835650"/>
          <p14:tracePt t="13016" x="4137025" y="5835650"/>
          <p14:tracePt t="13023" x="4192588" y="5843588"/>
          <p14:tracePt t="13031" x="4219575" y="5843588"/>
          <p14:tracePt t="13038" x="4273550" y="5843588"/>
          <p14:tracePt t="13046" x="4329113" y="5843588"/>
          <p14:tracePt t="13051" x="4402138" y="5843588"/>
          <p14:tracePt t="13060" x="4448175" y="5843588"/>
          <p14:tracePt t="13065" x="4511675" y="5862638"/>
          <p14:tracePt t="13073" x="4557713" y="5862638"/>
          <p14:tracePt t="13081" x="4611688" y="5862638"/>
          <p14:tracePt t="13087" x="4648200" y="5862638"/>
          <p14:tracePt t="13098" x="4684713" y="5862638"/>
          <p14:tracePt t="13101" x="4721225" y="5862638"/>
          <p14:tracePt t="13109" x="4748213" y="5872163"/>
          <p14:tracePt t="13115" x="4784725" y="5872163"/>
          <p14:tracePt t="13125" x="4821238" y="5872163"/>
          <p14:tracePt t="13131" x="4867275" y="5881688"/>
          <p14:tracePt t="13137" x="4903788" y="5881688"/>
          <p14:tracePt t="13147" x="4932363" y="5881688"/>
          <p14:tracePt t="13152" x="4976813" y="5881688"/>
          <p14:tracePt t="13158" x="5013325" y="5889625"/>
          <p14:tracePt t="13165" x="5049838" y="5889625"/>
          <p14:tracePt t="13173" x="5078413" y="5889625"/>
          <p14:tracePt t="13180" x="5114925" y="5889625"/>
          <p14:tracePt t="13187" x="5132388" y="5889625"/>
          <p14:tracePt t="13197" x="5151438" y="5889625"/>
          <p14:tracePt t="13201" x="5168900" y="5889625"/>
          <p14:tracePt t="13210" x="5214938" y="5889625"/>
          <p14:tracePt t="13223" x="5232400" y="5889625"/>
          <p14:tracePt t="13231" x="5251450" y="5889625"/>
          <p14:tracePt t="13246" x="5268913" y="5889625"/>
          <p14:tracePt t="13251" x="5278438" y="5881688"/>
          <p14:tracePt t="13259" x="5305425" y="5881688"/>
          <p14:tracePt t="13265" x="5324475" y="5881688"/>
          <p14:tracePt t="13273" x="5341938" y="5881688"/>
          <p14:tracePt t="13280" x="5351463" y="5881688"/>
          <p14:tracePt t="13287" x="5360988" y="5881688"/>
          <p14:tracePt t="13297" x="5397500" y="5881688"/>
          <p14:tracePt t="13302" x="5407025" y="5881688"/>
          <p14:tracePt t="13310" x="5424488" y="5881688"/>
          <p14:tracePt t="13315" x="5434013" y="5872163"/>
          <p14:tracePt t="13323" x="5443538" y="5872163"/>
          <p14:tracePt t="13331" x="5451475" y="5872163"/>
          <p14:tracePt t="13347" x="5461000" y="5872163"/>
          <p14:tracePt t="13358" x="5480050" y="5872163"/>
          <p14:tracePt t="13414" x="5487988" y="5872163"/>
          <p14:tracePt t="13451" x="5497513" y="5872163"/>
          <p14:tracePt t="13515" x="5487988" y="5872163"/>
          <p14:tracePt t="13523" x="5434013" y="5872163"/>
          <p14:tracePt t="13530" x="5407025" y="5872163"/>
          <p14:tracePt t="13536" x="5351463" y="5872163"/>
          <p14:tracePt t="13545" x="5324475" y="5872163"/>
          <p14:tracePt t="13550" x="5268913" y="5862638"/>
          <p14:tracePt t="13559" x="5214938" y="5862638"/>
          <p14:tracePt t="13564" x="5132388" y="5853113"/>
          <p14:tracePt t="13571" x="5059363" y="5843588"/>
          <p14:tracePt t="13580" x="5005388" y="5843588"/>
          <p14:tracePt t="13586" x="4922838" y="5826125"/>
          <p14:tracePt t="13593" x="4886325" y="5816600"/>
          <p14:tracePt t="13602" x="4821238" y="5789613"/>
          <p14:tracePt t="13607" x="4776788" y="5780088"/>
          <p14:tracePt t="13615" x="4740275" y="5780088"/>
          <p14:tracePt t="13622" x="4703763" y="5780088"/>
          <p14:tracePt t="13629" x="4675188" y="5770563"/>
          <p14:tracePt t="13636" x="4638675" y="5770563"/>
          <p14:tracePt t="13645" x="4621213" y="5770563"/>
          <p14:tracePt t="13650" x="4594225" y="5770563"/>
          <p14:tracePt t="13657" x="4565650" y="5762625"/>
          <p14:tracePt t="13665" x="4529138" y="5762625"/>
          <p14:tracePt t="13673" x="4502150" y="5762625"/>
          <p14:tracePt t="13680" x="4492625" y="5753100"/>
          <p14:tracePt t="13685" x="4456113" y="5753100"/>
          <p14:tracePt t="13695" x="4448175" y="5753100"/>
          <p14:tracePt t="13699" x="4429125" y="5743575"/>
          <p14:tracePt t="13707" x="4411663" y="5734050"/>
          <p14:tracePt t="13714" x="4392613" y="5734050"/>
          <p14:tracePt t="13721" x="4365625" y="5726113"/>
          <p14:tracePt t="13730" x="4346575" y="5716588"/>
          <p14:tracePt t="13736" x="4329113" y="5707063"/>
          <p14:tracePt t="13743" x="4302125" y="5707063"/>
          <p14:tracePt t="13750" x="4256088" y="5689600"/>
          <p14:tracePt t="13756" x="4229100" y="5680075"/>
          <p14:tracePt t="13764" x="4183063" y="5670550"/>
          <p14:tracePt t="13772" x="4137025" y="5653088"/>
          <p14:tracePt t="13780" x="4110038" y="5643563"/>
          <p14:tracePt t="13785" x="4083050" y="5643563"/>
          <p14:tracePt t="13793" x="4037013" y="5634038"/>
          <p14:tracePt t="13802" x="4008438" y="5624513"/>
          <p14:tracePt t="13806" x="3981450" y="5624513"/>
          <p14:tracePt t="13814" x="3927475" y="5616575"/>
          <p14:tracePt t="13822" x="3890963" y="5607050"/>
          <p14:tracePt t="13830" x="3862388" y="5580063"/>
          <p14:tracePt t="13836" x="3808413" y="5570538"/>
          <p14:tracePt t="13843" x="3762375" y="5561013"/>
          <p14:tracePt t="13849" x="3698875" y="5534025"/>
          <p14:tracePt t="13857" x="3662363" y="5524500"/>
          <p14:tracePt t="13865" x="3579813" y="5514975"/>
          <p14:tracePt t="13870" x="3552825" y="5507038"/>
          <p14:tracePt t="13879" x="3506788" y="5497513"/>
          <p14:tracePt t="13887" x="3479800" y="5497513"/>
          <p14:tracePt t="13895" x="3452813" y="5470525"/>
          <p14:tracePt t="13900" x="3424238" y="5461000"/>
          <p14:tracePt t="13907" x="3379788" y="5451475"/>
          <p14:tracePt t="13914" x="3351213" y="5451475"/>
          <p14:tracePt t="13921" x="3314700" y="5441950"/>
          <p14:tracePt t="13929" x="3287713" y="5434013"/>
          <p14:tracePt t="13934" x="3260725" y="5424488"/>
          <p14:tracePt t="13942" x="3241675" y="5414963"/>
          <p14:tracePt t="13949" x="3224213" y="5405438"/>
          <p14:tracePt t="13957" x="3178175" y="5397500"/>
          <p14:tracePt t="13963" x="3159125" y="5360988"/>
          <p14:tracePt t="13971" x="3141663" y="5341938"/>
          <p14:tracePt t="13979" x="3122613" y="5324475"/>
          <p14:tracePt t="13985" x="3086100" y="5305425"/>
          <p14:tracePt t="13995" x="3068638" y="5268913"/>
          <p14:tracePt t="14003" x="3049588" y="5251450"/>
          <p14:tracePt t="14006" x="3041650" y="5222875"/>
          <p14:tracePt t="14014" x="3032125" y="5214938"/>
          <p14:tracePt t="14021" x="3032125" y="5205413"/>
          <p14:tracePt t="14029" x="3022600" y="5195888"/>
          <p14:tracePt t="14043" x="3022600" y="5178425"/>
          <p14:tracePt t="14049" x="3013075" y="5178425"/>
          <p14:tracePt t="14071" x="3013075" y="5168900"/>
          <p14:tracePt t="14093" x="3013075" y="5159375"/>
          <p14:tracePt t="14136" x="3032125" y="5159375"/>
          <p14:tracePt t="14163" x="3122613" y="5232400"/>
          <p14:tracePt t="14171" x="3168650" y="5268913"/>
          <p14:tracePt t="14178" x="3205163" y="5305425"/>
          <p14:tracePt t="14184" x="3287713" y="5360988"/>
          <p14:tracePt t="14192" x="3333750" y="5397500"/>
          <p14:tracePt t="14198" x="3416300" y="5461000"/>
          <p14:tracePt t="14205" x="3479800" y="5497513"/>
          <p14:tracePt t="14213" x="3579813" y="5543550"/>
          <p14:tracePt t="14219" x="3679825" y="5597525"/>
          <p14:tracePt t="14229" x="3789363" y="5643563"/>
          <p14:tracePt t="14234" x="3871913" y="5670550"/>
          <p14:tracePt t="14241" x="3963988" y="5697538"/>
          <p14:tracePt t="14249" x="4044950" y="5707063"/>
          <p14:tracePt t="14255" x="4137025" y="5753100"/>
          <p14:tracePt t="14263" x="4219575" y="5762625"/>
          <p14:tracePt t="14272" x="4292600" y="5780088"/>
          <p14:tracePt t="14280" x="4392613" y="5789613"/>
          <p14:tracePt t="14285" x="4502150" y="5789613"/>
          <p14:tracePt t="14292" x="4575175" y="5789613"/>
          <p14:tracePt t="14299" x="4667250" y="5807075"/>
          <p14:tracePt t="14306" x="4740275" y="5807075"/>
          <p14:tracePt t="14314" x="4784725" y="5807075"/>
          <p14:tracePt t="14320" x="4849813" y="5807075"/>
          <p14:tracePt t="14330" x="4886325" y="5807075"/>
          <p14:tracePt t="14334" x="4922838" y="5799138"/>
          <p14:tracePt t="14342" x="4968875" y="5799138"/>
          <p14:tracePt t="14350" x="5005388" y="5799138"/>
          <p14:tracePt t="14356" x="5032375" y="5799138"/>
          <p14:tracePt t="14363" x="5078413" y="5799138"/>
          <p14:tracePt t="14370" x="5114925" y="5799138"/>
          <p14:tracePt t="14381" x="5168900" y="5807075"/>
          <p14:tracePt t="14384" x="5214938" y="5807075"/>
          <p14:tracePt t="14392" x="5287963" y="5807075"/>
          <p14:tracePt t="14398" x="5314950" y="5807075"/>
          <p14:tracePt t="14405" x="5351463" y="5807075"/>
          <p14:tracePt t="14414" x="5397500" y="5807075"/>
          <p14:tracePt t="14420" x="5424488" y="5807075"/>
          <p14:tracePt t="14431" x="5434013" y="5807075"/>
          <p14:tracePt t="14433" x="5451475" y="5807075"/>
          <p14:tracePt t="14768" x="5589588" y="5835650"/>
          <p14:tracePt t="14776" x="5826125" y="5881688"/>
          <p14:tracePt t="14783" x="6110288" y="5918200"/>
          <p14:tracePt t="14789" x="6475413" y="5981700"/>
          <p14:tracePt t="14797" x="6858000" y="6027738"/>
          <p14:tracePt t="14803" x="7278688" y="6045200"/>
          <p14:tracePt t="14813" x="7580313" y="6045200"/>
          <p14:tracePt t="14819" x="7954963" y="6035675"/>
          <p14:tracePt t="14827" x="8337550" y="6018213"/>
          <p14:tracePt t="14832" x="8629650" y="5954713"/>
          <p14:tracePt t="14840" x="8986838" y="5889625"/>
          <p14:tracePt t="14847" x="9351963" y="5807075"/>
          <p14:tracePt t="14854" x="9690100" y="5697538"/>
          <p14:tracePt t="14864" x="10009188" y="5551488"/>
          <p14:tracePt t="14869" x="10320338" y="5434013"/>
          <p14:tracePt t="14876" x="10648950" y="5259388"/>
          <p14:tracePt t="14882" x="10941050" y="5086350"/>
          <p14:tracePt t="14889" x="11233150" y="4903788"/>
          <p14:tracePt t="14897" x="11561763" y="4702175"/>
          <p14:tracePt t="14904" x="11863388" y="4511675"/>
          <p14:tracePt t="14913" x="12128500" y="4300538"/>
          <p14:tracePt t="15153" x="12091988" y="2968625"/>
          <p14:tracePt t="15162" x="12045950" y="2959100"/>
          <p14:tracePt t="15169" x="11972925" y="2949575"/>
          <p14:tracePt t="15174" x="11890375" y="2930525"/>
          <p14:tracePt t="15183" x="11817350" y="2930525"/>
          <p14:tracePt t="15190" x="11726863" y="2922588"/>
          <p14:tracePt t="15196" x="11671300" y="2922588"/>
          <p14:tracePt t="15203" x="11580813" y="2903538"/>
          <p14:tracePt t="15212" x="11498263" y="2903538"/>
          <p14:tracePt t="15217" x="11425238" y="2903538"/>
          <p14:tracePt t="15225" x="11333163" y="2903538"/>
          <p14:tracePt t="15233" x="11260138" y="2913063"/>
          <p14:tracePt t="15239" x="11150600" y="2913063"/>
          <p14:tracePt t="15247" x="11023600" y="2922588"/>
          <p14:tracePt t="15253" x="10922000" y="2940050"/>
          <p14:tracePt t="15263" x="10812463" y="2949575"/>
          <p14:tracePt t="15267" x="10739438" y="2968625"/>
          <p14:tracePt t="15276" x="10658475" y="2968625"/>
          <p14:tracePt t="15282" x="10585450" y="2976563"/>
          <p14:tracePt t="15289" x="10510838" y="2995613"/>
          <p14:tracePt t="15296" x="10410825" y="3022600"/>
          <p14:tracePt t="15303" x="10356850" y="3032125"/>
          <p14:tracePt t="15312" x="10274300" y="3041650"/>
          <p14:tracePt t="15317" x="10218738" y="3041650"/>
          <p14:tracePt t="15325" x="10145713" y="3059113"/>
          <p14:tracePt t="15331" x="10082213" y="3078163"/>
          <p14:tracePt t="15339" x="9982200" y="3095625"/>
          <p14:tracePt t="15348" x="9909175" y="3122613"/>
          <p14:tracePt t="15353" x="9826625" y="3159125"/>
          <p14:tracePt t="15362" x="9707563" y="3205163"/>
          <p14:tracePt t="15367" x="9617075" y="3251200"/>
          <p14:tracePt t="15374" x="9551988" y="3268663"/>
          <p14:tracePt t="15381" x="9451975" y="3324225"/>
          <p14:tracePt t="15389" x="9388475" y="3370263"/>
          <p14:tracePt t="15397" x="9342438" y="3387725"/>
          <p14:tracePt t="15403" x="9296400" y="3424238"/>
          <p14:tracePt t="15411" x="9259888" y="3443288"/>
          <p14:tracePt t="15417" x="9223375" y="3470275"/>
          <p14:tracePt t="15424" x="9186863" y="3497263"/>
          <p14:tracePt t="15432" x="9159875" y="3533775"/>
          <p14:tracePt t="15438" x="9105900" y="3570288"/>
          <p14:tracePt t="15447" x="9059863" y="3597275"/>
          <p14:tracePt t="15464" x="8940800" y="3743325"/>
          <p14:tracePt t="15467" x="8885238" y="3808413"/>
          <p14:tracePt t="15475" x="8821738" y="3844925"/>
          <p14:tracePt t="15481" x="8785225" y="3889375"/>
          <p14:tracePt t="15488" x="8739188" y="3944938"/>
          <p14:tracePt t="15497" x="8721725" y="3963988"/>
          <p14:tracePt t="15502" x="8712200" y="3981450"/>
          <p14:tracePt t="15513" x="8702675" y="3990975"/>
          <p14:tracePt t="15517" x="8694738" y="3990975"/>
          <p14:tracePt t="15524" x="8694738" y="4000500"/>
          <p14:tracePt t="15531" x="8685213" y="4017963"/>
          <p14:tracePt t="15547" x="8685213" y="4027488"/>
          <p14:tracePt t="15552" x="8685213" y="4054475"/>
          <p14:tracePt t="15563" x="8675688" y="4100513"/>
          <p14:tracePt t="15566" x="8675688" y="4154488"/>
          <p14:tracePt t="15575" x="8675688" y="4191000"/>
          <p14:tracePt t="15581" x="8675688" y="4246563"/>
          <p14:tracePt t="15589" x="8675688" y="4292600"/>
          <p14:tracePt t="15596" x="8675688" y="4346575"/>
          <p14:tracePt t="15602" x="8685213" y="4383088"/>
          <p14:tracePt t="15614" x="8712200" y="4465638"/>
          <p14:tracePt t="15616" x="8731250" y="4502150"/>
          <p14:tracePt t="15625" x="8767763" y="4538663"/>
          <p14:tracePt t="15631" x="8804275" y="4592638"/>
          <p14:tracePt t="15638" x="8867775" y="4638675"/>
          <p14:tracePt t="15647" x="8950325" y="4684713"/>
          <p14:tracePt t="15654" x="9032875" y="4738688"/>
          <p14:tracePt t="15659" x="9096375" y="4767263"/>
          <p14:tracePt t="15666" x="9196388" y="4803775"/>
          <p14:tracePt t="15673" x="9269413" y="4830763"/>
          <p14:tracePt t="15680" x="9369425" y="4876800"/>
          <p14:tracePt t="15688" x="9478963" y="4884738"/>
          <p14:tracePt t="15696" x="9571038" y="4903788"/>
          <p14:tracePt t="15703" x="9653588" y="4913313"/>
          <p14:tracePt t="15710" x="9726613" y="4922838"/>
          <p14:tracePt t="15716" x="9790113" y="4940300"/>
          <p14:tracePt t="15723" x="9882188" y="4949825"/>
          <p14:tracePt t="15731" x="9972675" y="4967288"/>
          <p14:tracePt t="15738" x="10055225" y="4995863"/>
          <p14:tracePt t="15747" x="10145713" y="5003800"/>
          <p14:tracePt t="15756" x="10228263" y="5003800"/>
          <p14:tracePt t="15764" x="10301288" y="5003800"/>
          <p14:tracePt t="15766" x="10374313" y="5003800"/>
          <p14:tracePt t="15774" x="10429875" y="5003800"/>
          <p14:tracePt t="15781" x="10483850" y="5003800"/>
          <p14:tracePt t="15788" x="10529888" y="5003800"/>
          <p14:tracePt t="15796" x="10566400" y="5003800"/>
          <p14:tracePt t="15802" x="10621963" y="5003800"/>
          <p14:tracePt t="15813" x="10666413" y="4976813"/>
          <p14:tracePt t="15816" x="10731500" y="4967288"/>
          <p14:tracePt t="15824" x="10768013" y="4967288"/>
          <p14:tracePt t="15831" x="10841038" y="4959350"/>
          <p14:tracePt t="15838" x="10885488" y="4949825"/>
          <p14:tracePt t="15846" x="10958513" y="4930775"/>
          <p14:tracePt t="15852" x="11004550" y="4913313"/>
          <p14:tracePt t="15863" x="11077575" y="4894263"/>
          <p14:tracePt t="15865" x="11114088" y="4867275"/>
          <p14:tracePt t="15873" x="11169650" y="4857750"/>
          <p14:tracePt t="15881" x="11214100" y="4830763"/>
          <p14:tracePt t="15887" x="11260138" y="4821238"/>
          <p14:tracePt t="15897" x="11342688" y="4794250"/>
          <p14:tracePt t="15906" x="11388725" y="4775200"/>
          <p14:tracePt t="15912" x="11471275" y="4721225"/>
          <p14:tracePt t="15916" x="11525250" y="4694238"/>
          <p14:tracePt t="15924" x="11588750" y="4657725"/>
          <p14:tracePt t="15930" x="11634788" y="4629150"/>
          <p14:tracePt t="15937" x="11690350" y="4592638"/>
          <p14:tracePt t="15945" x="11734800" y="4556125"/>
          <p14:tracePt t="15952" x="11753850" y="4548188"/>
          <p14:tracePt t="15959" x="11771313" y="4538663"/>
          <p14:tracePt t="15966" x="11790363" y="4529138"/>
          <p14:tracePt t="15973" x="11799888" y="4519613"/>
          <p14:tracePt t="15980" x="11807825" y="4511675"/>
          <p14:tracePt t="15995" x="11817350" y="4502150"/>
          <p14:tracePt t="16002" x="11817350" y="4492625"/>
          <p14:tracePt t="16009" x="11826875" y="4465638"/>
          <p14:tracePt t="16015" x="11844338" y="4419600"/>
          <p14:tracePt t="16024" x="11844338" y="4383088"/>
          <p14:tracePt t="16030" x="11836400" y="4329113"/>
          <p14:tracePt t="16037" x="11826875" y="4246563"/>
          <p14:tracePt t="16046" x="11817350" y="4210050"/>
          <p14:tracePt t="16055" x="11799888" y="4127500"/>
          <p14:tracePt t="16063" x="11780838" y="4081463"/>
          <p14:tracePt t="16065" x="11726863" y="4000500"/>
          <p14:tracePt t="16074" x="11698288" y="3954463"/>
          <p14:tracePt t="16081" x="11653838" y="3889375"/>
          <p14:tracePt t="16086" x="11571288" y="3835400"/>
          <p14:tracePt t="16097" x="11479213" y="3762375"/>
          <p14:tracePt t="16101" x="11398250" y="3706813"/>
          <p14:tracePt t="16108" x="11306175" y="3670300"/>
          <p14:tracePt t="16115" x="11223625" y="3625850"/>
          <p14:tracePt t="16122" x="11104563" y="3597275"/>
          <p14:tracePt t="16130" x="10995025" y="3570288"/>
          <p14:tracePt t="16137" x="10868025" y="3543300"/>
          <p14:tracePt t="16147" x="10748963" y="3524250"/>
          <p14:tracePt t="16151" x="10658475" y="3497263"/>
          <p14:tracePt t="16160" x="10547350" y="3487738"/>
          <p14:tracePt t="16165" x="10437813" y="3487738"/>
          <p14:tracePt t="16173" x="10310813" y="3487738"/>
          <p14:tracePt t="16180" x="10191750" y="3487738"/>
          <p14:tracePt t="16187" x="10082213" y="3487738"/>
          <p14:tracePt t="16196" x="9955213" y="3497263"/>
          <p14:tracePt t="16202" x="9826625" y="3524250"/>
          <p14:tracePt t="16208" x="9698038" y="3552825"/>
          <p14:tracePt t="16215" x="9561513" y="3579813"/>
          <p14:tracePt t="16222" x="9434513" y="3625850"/>
          <p14:tracePt t="16229" x="9296400" y="3679825"/>
          <p14:tracePt t="16237" x="9178925" y="3743325"/>
          <p14:tracePt t="16246" x="9059863" y="3816350"/>
          <p14:tracePt t="16251" x="8950325" y="3871913"/>
          <p14:tracePt t="16258" x="8831263" y="3935413"/>
          <p14:tracePt t="16264" x="8712200" y="4017963"/>
          <p14:tracePt t="16272" x="8648700" y="4073525"/>
          <p14:tracePt t="16280" x="8548688" y="4164013"/>
          <p14:tracePt t="16287" x="8493125" y="4210050"/>
          <p14:tracePt t="16296" x="8410575" y="4310063"/>
          <p14:tracePt t="16300" x="8347075" y="4410075"/>
          <p14:tracePt t="16312" x="8283575" y="4465638"/>
          <p14:tracePt t="16315" x="8256588" y="4548188"/>
          <p14:tracePt t="16322" x="8237538" y="4575175"/>
          <p14:tracePt t="16330" x="8228013" y="4592638"/>
          <p14:tracePt t="16336" x="8228013" y="4611688"/>
          <p14:tracePt t="16348" x="8220075" y="4638675"/>
          <p14:tracePt t="16350" x="8220075" y="4657725"/>
          <p14:tracePt t="16358" x="8220075" y="4702175"/>
          <p14:tracePt t="16365" x="8220075" y="4757738"/>
          <p14:tracePt t="16373" x="8220075" y="4794250"/>
          <p14:tracePt t="16380" x="8237538" y="4876800"/>
          <p14:tracePt t="16386" x="8256588" y="4949825"/>
          <p14:tracePt t="16398" x="8301038" y="5049838"/>
          <p14:tracePt t="16400" x="8356600" y="5132388"/>
          <p14:tracePt t="16407" x="8410575" y="5195888"/>
          <p14:tracePt t="16414" x="8475663" y="5268913"/>
          <p14:tracePt t="16423" x="8529638" y="5332413"/>
          <p14:tracePt t="16429" x="8629650" y="5414963"/>
          <p14:tracePt t="16437" x="8694738" y="5461000"/>
          <p14:tracePt t="16446" x="8794750" y="5524500"/>
          <p14:tracePt t="16452" x="8894763" y="5570538"/>
          <p14:tracePt t="16458" x="8986838" y="5597525"/>
          <p14:tracePt t="16464" x="9086850" y="5624513"/>
          <p14:tracePt t="16472" x="9196388" y="5653088"/>
          <p14:tracePt t="16480" x="9324975" y="5670550"/>
          <p14:tracePt t="16486" x="9424988" y="5670550"/>
          <p14:tracePt t="16497" x="9551988" y="5670550"/>
          <p14:tracePt t="16500" x="9698038" y="5661025"/>
          <p14:tracePt t="16507" x="9845675" y="5634038"/>
          <p14:tracePt t="16515" x="9972675" y="5607050"/>
          <p14:tracePt t="16522" x="10109200" y="5570538"/>
          <p14:tracePt t="16529" x="10237788" y="5543550"/>
          <p14:tracePt t="16536" x="10383838" y="5514975"/>
          <p14:tracePt t="16547" x="10539413" y="5451475"/>
          <p14:tracePt t="16550" x="10666413" y="5414963"/>
          <p14:tracePt t="16557" x="10804525" y="5378450"/>
          <p14:tracePt t="16564" x="10885488" y="5324475"/>
          <p14:tracePt t="16572" x="10977563" y="5295900"/>
          <p14:tracePt t="16580" x="11077575" y="5259388"/>
          <p14:tracePt t="16585" x="11141075" y="5222875"/>
          <p14:tracePt t="16597" x="11242675" y="5178425"/>
          <p14:tracePt t="16599" x="11306175" y="5141913"/>
          <p14:tracePt t="16608" x="11388725" y="5086350"/>
          <p14:tracePt t="16613" x="11452225" y="5049838"/>
          <p14:tracePt t="16622" x="11515725" y="5003800"/>
          <p14:tracePt t="16629" x="11561763" y="4967288"/>
          <p14:tracePt t="16635" x="11607800" y="4940300"/>
          <p14:tracePt t="16646" x="11625263" y="4913313"/>
          <p14:tracePt t="16650" x="11644313" y="4894263"/>
          <p14:tracePt t="16664" x="11661775" y="4884738"/>
          <p14:tracePt t="16672" x="11671300" y="4857750"/>
          <p14:tracePt t="16679" x="11671300" y="4848225"/>
          <p14:tracePt t="16686" x="11680825" y="4811713"/>
          <p14:tracePt t="16696" x="11680825" y="4757738"/>
          <p14:tracePt t="16699" x="11680825" y="4675188"/>
          <p14:tracePt t="16707" x="11653838" y="4602163"/>
          <p14:tracePt t="16714" x="11617325" y="4519613"/>
          <p14:tracePt t="16722" x="11588750" y="4438650"/>
          <p14:tracePt t="16730" x="11534775" y="4337050"/>
          <p14:tracePt t="16736" x="11488738" y="4264025"/>
          <p14:tracePt t="16746" x="11415713" y="4164013"/>
          <p14:tracePt t="16749" x="11369675" y="4090988"/>
          <p14:tracePt t="16757" x="11315700" y="4008438"/>
          <p14:tracePt t="16763" x="11260138" y="3963988"/>
          <p14:tracePt t="16772" x="11196638" y="3898900"/>
          <p14:tracePt t="16780" x="11114088" y="3825875"/>
          <p14:tracePt t="16789" x="11023600" y="3752850"/>
          <p14:tracePt t="16797" x="10931525" y="3716338"/>
          <p14:tracePt t="16800" x="10812463" y="3652838"/>
          <p14:tracePt t="16807" x="10731500" y="3616325"/>
          <p14:tracePt t="16813" x="10621963" y="3589338"/>
          <p14:tracePt t="16822" x="10502900" y="3560763"/>
          <p14:tracePt t="16829" x="10393363" y="3516313"/>
          <p14:tracePt t="16835" x="10274300" y="3497263"/>
          <p14:tracePt t="16846" x="10182225" y="3487738"/>
          <p14:tracePt t="16849" x="10091738" y="3470275"/>
          <p14:tracePt t="16857" x="9999663" y="3470275"/>
          <p14:tracePt t="16864" x="9909175" y="3470275"/>
          <p14:tracePt t="16871" x="9809163" y="3479800"/>
          <p14:tracePt t="16880" x="9717088" y="3479800"/>
          <p14:tracePt t="16886" x="9625013" y="3487738"/>
          <p14:tracePt t="16897" x="9515475" y="3506788"/>
          <p14:tracePt t="16899" x="9415463" y="3543300"/>
          <p14:tracePt t="16907" x="9332913" y="3570288"/>
          <p14:tracePt t="16913" x="9223375" y="3597275"/>
          <p14:tracePt t="16920" x="9142413" y="3643313"/>
          <p14:tracePt t="16928" x="9059863" y="3698875"/>
          <p14:tracePt t="16935" x="8959850" y="3743325"/>
          <p14:tracePt t="16945" x="8877300" y="3808413"/>
          <p14:tracePt t="16949" x="8831263" y="3835400"/>
          <p14:tracePt t="16956" x="8804275" y="3862388"/>
          <p14:tracePt t="16963" x="8739188" y="3898900"/>
          <p14:tracePt t="16970" x="8721725" y="3935413"/>
          <p14:tracePt t="16979" x="8694738" y="3963988"/>
          <p14:tracePt t="16984" x="8666163" y="4000500"/>
          <p14:tracePt t="16991" x="8639175" y="4027488"/>
          <p14:tracePt t="16998" x="8629650" y="4054475"/>
          <p14:tracePt t="17006" x="8612188" y="4090988"/>
          <p14:tracePt t="17016" x="8602663" y="4127500"/>
          <p14:tracePt t="17020" x="8602663" y="4173538"/>
          <p14:tracePt t="17028" x="8602663" y="4210050"/>
          <p14:tracePt t="17034" x="8602663" y="4264025"/>
          <p14:tracePt t="17042" x="8602663" y="4329113"/>
          <p14:tracePt t="17048" x="8612188" y="4383088"/>
          <p14:tracePt t="17056" x="8658225" y="4446588"/>
          <p14:tracePt t="17063" x="8712200" y="4548188"/>
          <p14:tracePt t="17070" x="8767763" y="4648200"/>
          <p14:tracePt t="17079" x="8831263" y="4702175"/>
          <p14:tracePt t="17084" x="8885238" y="4803775"/>
          <p14:tracePt t="17092" x="8940800" y="4848225"/>
          <p14:tracePt t="17098" x="9023350" y="4922838"/>
          <p14:tracePt t="17107" x="9105900" y="4976813"/>
          <p14:tracePt t="17113" x="9186863" y="5032375"/>
          <p14:tracePt t="17121" x="9288463" y="5086350"/>
          <p14:tracePt t="17128" x="9388475" y="5122863"/>
          <p14:tracePt t="17134" x="9461500" y="5141913"/>
          <p14:tracePt t="17144" x="9561513" y="5168900"/>
          <p14:tracePt t="17149" x="9671050" y="5178425"/>
          <p14:tracePt t="17156" x="9763125" y="5178425"/>
          <p14:tracePt t="17163" x="9872663" y="5178425"/>
          <p14:tracePt t="17170" x="9982200" y="5178425"/>
          <p14:tracePt t="17178" x="10109200" y="5159375"/>
          <p14:tracePt t="17183" x="10210800" y="5132388"/>
          <p14:tracePt t="17194" x="10337800" y="5105400"/>
          <p14:tracePt t="17200" x="10510838" y="5059363"/>
          <p14:tracePt t="17206" x="10639425" y="5003800"/>
          <p14:tracePt t="17213" x="10775950" y="4959350"/>
          <p14:tracePt t="17219" x="10885488" y="4913313"/>
          <p14:tracePt t="17228" x="10987088" y="4840288"/>
          <p14:tracePt t="17234" x="11068050" y="4811713"/>
          <p14:tracePt t="17242" x="11169650" y="4738688"/>
          <p14:tracePt t="17248" x="11214100" y="4721225"/>
          <p14:tracePt t="17255" x="11279188" y="4684713"/>
          <p14:tracePt t="17262" x="11315700" y="4648200"/>
          <p14:tracePt t="17269" x="11342688" y="4621213"/>
          <p14:tracePt t="17278" x="11369675" y="4602163"/>
          <p14:tracePt t="17284" x="11379200" y="4592638"/>
          <p14:tracePt t="17294" x="11388725" y="4575175"/>
          <p14:tracePt t="17298" x="11406188" y="4556125"/>
          <p14:tracePt t="17306" x="11434763" y="4492625"/>
          <p14:tracePt t="17312" x="11442700" y="4438650"/>
          <p14:tracePt t="17319" x="11488738" y="4337050"/>
          <p14:tracePt t="17328" x="11488738" y="4283075"/>
          <p14:tracePt t="17333" x="11488738" y="4173538"/>
          <p14:tracePt t="17342" x="11471275" y="4073525"/>
          <p14:tracePt t="17348" x="11452225" y="3963988"/>
          <p14:tracePt t="17356" x="11442700" y="3889375"/>
          <p14:tracePt t="17362" x="11415713" y="3808413"/>
          <p14:tracePt t="17370" x="11388725" y="3743325"/>
          <p14:tracePt t="17379" x="11360150" y="3689350"/>
          <p14:tracePt t="17384" x="11296650" y="3633788"/>
          <p14:tracePt t="17396" x="11260138" y="3589338"/>
          <p14:tracePt t="17397" x="11160125" y="3516313"/>
          <p14:tracePt t="17405" x="11077575" y="3443288"/>
          <p14:tracePt t="17413" x="10977563" y="3397250"/>
          <p14:tracePt t="17420" x="10848975" y="3341688"/>
          <p14:tracePt t="17428" x="10731500" y="3287713"/>
          <p14:tracePt t="17434" x="10639425" y="3260725"/>
          <p14:tracePt t="17442" x="10520363" y="3224213"/>
          <p14:tracePt t="17447" x="10393363" y="3214688"/>
          <p14:tracePt t="17455" x="10264775" y="3195638"/>
          <p14:tracePt t="17463" x="10137775" y="3195638"/>
          <p14:tracePt t="17469" x="10009188" y="3205163"/>
          <p14:tracePt t="17479" x="9872663" y="3214688"/>
          <p14:tracePt t="17482" x="9726613" y="3251200"/>
          <p14:tracePt t="17490" x="9580563" y="3278188"/>
          <p14:tracePt t="17496" x="9424988" y="3351213"/>
          <p14:tracePt t="17505" x="9232900" y="3414713"/>
          <p14:tracePt t="17513" x="9059863" y="3516313"/>
          <p14:tracePt t="17518" x="8848725" y="3616325"/>
          <p14:tracePt t="17529" x="8666163" y="3735388"/>
          <p14:tracePt t="17533" x="8529638" y="3825875"/>
          <p14:tracePt t="17540" x="8410575" y="3917950"/>
          <p14:tracePt t="17547" x="8329613" y="3990975"/>
          <p14:tracePt t="17555" x="8256588" y="4037013"/>
          <p14:tracePt t="17562" x="8220075" y="4100513"/>
          <p14:tracePt t="17569" x="8174038" y="4127500"/>
          <p14:tracePt t="17579" x="8164513" y="4146550"/>
          <p14:tracePt t="17588" x="8164513" y="4164013"/>
          <p14:tracePt t="17590" x="8154988" y="4173538"/>
          <p14:tracePt t="17605" x="8154988" y="4200525"/>
          <p14:tracePt t="17613" x="8154988" y="4237038"/>
          <p14:tracePt t="17619" x="8154988" y="4264025"/>
          <p14:tracePt t="17629" x="8174038" y="4337050"/>
          <p14:tracePt t="17633" x="8191500" y="4392613"/>
          <p14:tracePt t="17640" x="8228013" y="4511675"/>
          <p14:tracePt t="17647" x="8256588" y="4602163"/>
          <p14:tracePt t="17654" x="8293100" y="4721225"/>
          <p14:tracePt t="17662" x="8356600" y="4821238"/>
          <p14:tracePt t="17668" x="8410575" y="4940300"/>
          <p14:tracePt t="17679" x="8483600" y="5040313"/>
          <p14:tracePt t="17682" x="8520113" y="5113338"/>
          <p14:tracePt t="17691" x="8575675" y="5186363"/>
          <p14:tracePt t="17697" x="8639175" y="5232400"/>
          <p14:tracePt t="17705" x="8702675" y="5287963"/>
          <p14:tracePt t="17713" x="8767763" y="5324475"/>
          <p14:tracePt t="17721" x="8831263" y="5368925"/>
          <p14:tracePt t="17729" x="8931275" y="5424488"/>
          <p14:tracePt t="17732" x="9032875" y="5451475"/>
          <p14:tracePt t="17740" x="9105900" y="5478463"/>
          <p14:tracePt t="17746" x="9205913" y="5507038"/>
          <p14:tracePt t="17755" x="9315450" y="5534025"/>
          <p14:tracePt t="17762" x="9415463" y="5534025"/>
          <p14:tracePt t="17768" x="9544050" y="5543550"/>
          <p14:tracePt t="17780" x="9671050" y="5543550"/>
          <p14:tracePt t="17782" x="9763125" y="5543550"/>
          <p14:tracePt t="17790" x="9872663" y="5514975"/>
          <p14:tracePt t="17797" x="9955213" y="5497513"/>
          <p14:tracePt t="17804" x="10082213" y="5470525"/>
          <p14:tracePt t="17812" x="10191750" y="5461000"/>
          <p14:tracePt t="17819" x="10328275" y="5424488"/>
          <p14:tracePt t="17829" x="10437813" y="5397500"/>
          <p14:tracePt t="17832" x="10539413" y="5360988"/>
          <p14:tracePt t="17842" x="10648950" y="5332413"/>
          <p14:tracePt t="17846" x="10768013" y="5287963"/>
          <p14:tracePt t="17854" x="10868025" y="5241925"/>
          <p14:tracePt t="17862" x="10977563" y="5205413"/>
          <p14:tracePt t="17868" x="11096625" y="5159375"/>
          <p14:tracePt t="17878" x="11214100" y="5086350"/>
          <p14:tracePt t="17886" x="11279188" y="5049838"/>
          <p14:tracePt t="17890" x="11369675" y="5003800"/>
          <p14:tracePt t="17896" x="11406188" y="4959350"/>
          <p14:tracePt t="17904" x="11452225" y="4930775"/>
          <p14:tracePt t="17912" x="11471275" y="4913313"/>
          <p14:tracePt t="17918" x="11498263" y="4894263"/>
          <p14:tracePt t="17929" x="11515725" y="4867275"/>
          <p14:tracePt t="17932" x="11525250" y="4830763"/>
          <p14:tracePt t="17939" x="11544300" y="4775200"/>
          <p14:tracePt t="17946" x="11544300" y="4665663"/>
          <p14:tracePt t="17954" x="11561763" y="4556125"/>
          <p14:tracePt t="17962" x="11552238" y="4429125"/>
          <p14:tracePt t="17968" x="11552238" y="4300538"/>
          <p14:tracePt t="17979" x="11525250" y="4146550"/>
          <p14:tracePt t="17982" x="11515725" y="4017963"/>
          <p14:tracePt t="17990" x="11479213" y="3908425"/>
          <p14:tracePt t="17996" x="11452225" y="3789363"/>
          <p14:tracePt t="18013" x="11379200" y="3633788"/>
          <p14:tracePt t="18017" x="11323638" y="3552825"/>
          <p14:tracePt t="18024" x="11233150" y="3460750"/>
          <p14:tracePt t="18034" x="11150600" y="3406775"/>
          <p14:tracePt t="18039" x="11031538" y="3314700"/>
          <p14:tracePt t="18047" x="10922000" y="3278188"/>
          <p14:tracePt t="18053" x="10785475" y="3232150"/>
          <p14:tracePt t="18062" x="10675938" y="3214688"/>
          <p14:tracePt t="18067" x="10539413" y="3178175"/>
          <p14:tracePt t="18079" x="10429875" y="3178175"/>
          <p14:tracePt t="18081" x="10337800" y="3178175"/>
          <p14:tracePt t="18090" x="10228263" y="3195638"/>
          <p14:tracePt t="18096" x="10164763" y="3205163"/>
          <p14:tracePt t="18103" x="10091738" y="3232150"/>
          <p14:tracePt t="18112" x="10009188" y="3260725"/>
          <p14:tracePt t="18118" x="9926638" y="3287713"/>
          <p14:tracePt t="18127" x="9882188" y="3314700"/>
          <p14:tracePt t="18132" x="9799638" y="3360738"/>
          <p14:tracePt t="18139" x="9753600" y="3378200"/>
          <p14:tracePt t="18146" x="9690100" y="3424238"/>
          <p14:tracePt t="18153" x="9653588" y="3470275"/>
          <p14:tracePt t="18162" x="9588500" y="3524250"/>
          <p14:tracePt t="18167" x="9534525" y="3606800"/>
          <p14:tracePt t="18175" x="9498013" y="3652838"/>
          <p14:tracePt t="18183" x="9434513" y="3735388"/>
          <p14:tracePt t="18189" x="9405938" y="3798888"/>
          <p14:tracePt t="18196" x="9378950" y="3871913"/>
          <p14:tracePt t="18203" x="9361488" y="3917950"/>
          <p14:tracePt t="18212" x="9342438" y="4000500"/>
          <p14:tracePt t="18218" x="9324975" y="4044950"/>
          <p14:tracePt t="18225" x="9324975" y="4100513"/>
          <p14:tracePt t="18235" x="9324975" y="4154488"/>
          <p14:tracePt t="18239" x="9332913" y="4200525"/>
          <p14:tracePt t="18246" x="9342438" y="4264025"/>
          <p14:tracePt t="18252" x="9361488" y="4337050"/>
          <p14:tracePt t="18261" x="9398000" y="4402138"/>
          <p14:tracePt t="18266" x="9434513" y="4483100"/>
          <p14:tracePt t="18274" x="9525000" y="4565650"/>
          <p14:tracePt t="18282" x="9625013" y="4665663"/>
          <p14:tracePt t="18288" x="9707563" y="4757738"/>
          <p14:tracePt t="18296" x="9826625" y="4830763"/>
          <p14:tracePt t="18302" x="9945688" y="4922838"/>
          <p14:tracePt t="18310" x="10082213" y="4976813"/>
          <p14:tracePt t="18318" x="10237788" y="5049838"/>
          <p14:tracePt t="18323" x="10383838" y="5086350"/>
          <p14:tracePt t="18331" x="10510838" y="5113338"/>
          <p14:tracePt t="18337" x="10621963" y="5122863"/>
          <p14:tracePt t="18346" x="10731500" y="5122863"/>
          <p14:tracePt t="18354" x="10848975" y="5122863"/>
          <p14:tracePt t="18361" x="10958513" y="5122863"/>
          <p14:tracePt t="18366" x="11087100" y="5122863"/>
          <p14:tracePt t="18377" x="11177588" y="5095875"/>
          <p14:tracePt t="18381" x="11296650" y="5076825"/>
          <p14:tracePt t="18388" x="11388725" y="5040313"/>
          <p14:tracePt t="18396" x="11471275" y="5013325"/>
          <p14:tracePt t="18402" x="11552238" y="4967288"/>
          <p14:tracePt t="18412" x="11598275" y="4949825"/>
          <p14:tracePt t="18416" x="11661775" y="4894263"/>
          <p14:tracePt t="18424" x="11680825" y="4884738"/>
          <p14:tracePt t="18433" x="11698288" y="4867275"/>
          <p14:tracePt t="18438" x="11717338" y="4848225"/>
          <p14:tracePt t="18446" x="11734800" y="4840288"/>
          <p14:tracePt t="18453" x="11753850" y="4803775"/>
          <p14:tracePt t="18460" x="11771313" y="4784725"/>
          <p14:tracePt t="18468" x="11780838" y="4767263"/>
          <p14:tracePt t="18473" x="11790363" y="4738688"/>
          <p14:tracePt t="18480" x="11790363" y="4657725"/>
          <p14:tracePt t="18489" x="11790363" y="4602163"/>
          <p14:tracePt t="18496" x="11790363" y="4475163"/>
          <p14:tracePt t="18502" x="11771313" y="4356100"/>
          <p14:tracePt t="18511" x="11753850" y="4264025"/>
          <p14:tracePt t="18516" x="11726863" y="4183063"/>
          <p14:tracePt t="18525" x="11698288" y="4090988"/>
          <p14:tracePt t="18530" x="11661775" y="3990975"/>
          <p14:tracePt t="18538" x="11634788" y="3927475"/>
          <p14:tracePt t="18546" x="11588750" y="3844925"/>
          <p14:tracePt t="18553" x="11525250" y="3779838"/>
          <p14:tracePt t="18562" x="11471275" y="3716338"/>
          <p14:tracePt t="18567" x="11388725" y="3643313"/>
          <p14:tracePt t="18573" x="11287125" y="3570288"/>
          <p14:tracePt t="18586" x="11206163" y="3516313"/>
          <p14:tracePt t="18588" x="11104563" y="3460750"/>
          <p14:tracePt t="18594" x="10995025" y="3433763"/>
          <p14:tracePt t="18602" x="10877550" y="3406775"/>
          <p14:tracePt t="18611" x="10748963" y="3378200"/>
          <p14:tracePt t="18616" x="10639425" y="3360738"/>
          <p14:tracePt t="18623" x="10510838" y="3341688"/>
          <p14:tracePt t="18630" x="10374313" y="3351213"/>
          <p14:tracePt t="18638" x="10247313" y="3351213"/>
          <p14:tracePt t="18645" x="10118725" y="3370263"/>
          <p14:tracePt t="18652" x="10028238" y="3397250"/>
          <p14:tracePt t="18660" x="9926638" y="3406775"/>
          <p14:tracePt t="18667" x="9836150" y="3433763"/>
          <p14:tracePt t="18673" x="9753600" y="3451225"/>
          <p14:tracePt t="18680" x="9690100" y="3487738"/>
          <p14:tracePt t="18688" x="9625013" y="3524250"/>
          <p14:tracePt t="18696" x="9571038" y="3552825"/>
          <p14:tracePt t="18701" x="9515475" y="3597275"/>
          <p14:tracePt t="18711" x="9488488" y="3633788"/>
          <p14:tracePt t="18716" x="9434513" y="3679825"/>
          <p14:tracePt t="18723" x="9388475" y="3743325"/>
          <p14:tracePt t="18730" x="9332913" y="3798888"/>
          <p14:tracePt t="18737" x="9296400" y="3871913"/>
          <p14:tracePt t="18746" x="9269413" y="3917950"/>
          <p14:tracePt t="18754" x="9242425" y="4000500"/>
          <p14:tracePt t="18762" x="9223375" y="4064000"/>
          <p14:tracePt t="18767" x="9196388" y="4127500"/>
          <p14:tracePt t="18772" x="9186863" y="4164013"/>
          <p14:tracePt t="18780" x="9169400" y="4227513"/>
          <p14:tracePt t="18788" x="9169400" y="4264025"/>
          <p14:tracePt t="18795" x="9169400" y="4292600"/>
          <p14:tracePt t="18801" x="9169400" y="4346575"/>
          <p14:tracePt t="18812" x="9169400" y="4383088"/>
          <p14:tracePt t="18816" x="9169400" y="4402138"/>
          <p14:tracePt t="18822" x="9169400" y="4429125"/>
          <p14:tracePt t="18831" x="9169400" y="4446588"/>
          <p14:tracePt t="18836" x="9186863" y="4475163"/>
          <p14:tracePt t="18844" x="9205913" y="4492625"/>
          <p14:tracePt t="18851" x="9215438" y="4538663"/>
          <p14:tracePt t="18860" x="9232900" y="4565650"/>
          <p14:tracePt t="18865" x="9242425" y="4584700"/>
          <p14:tracePt t="18872" x="9259888" y="4602163"/>
          <p14:tracePt t="18880" x="9278938" y="4638675"/>
          <p14:tracePt t="18886" x="9324975" y="4665663"/>
          <p14:tracePt t="18895" x="9361488" y="4702175"/>
          <p14:tracePt t="18901" x="9398000" y="4748213"/>
          <p14:tracePt t="18912" x="9442450" y="4784725"/>
          <p14:tracePt t="18916" x="9488488" y="4811713"/>
          <p14:tracePt t="18922" x="9515475" y="4840288"/>
          <p14:tracePt t="18930" x="9580563" y="4876800"/>
          <p14:tracePt t="18937" x="9617075" y="4894263"/>
          <p14:tracePt t="18945" x="9690100" y="4922838"/>
          <p14:tracePt t="18952" x="9726613" y="4930775"/>
          <p14:tracePt t="18961" x="9790113" y="4959350"/>
          <p14:tracePt t="18965" x="9836150" y="4959350"/>
          <p14:tracePt t="18973" x="9872663" y="4967288"/>
          <p14:tracePt t="18979" x="9926638" y="4967288"/>
          <p14:tracePt t="18987" x="9991725" y="4967288"/>
          <p14:tracePt t="18995" x="10064750" y="4949825"/>
          <p14:tracePt t="19002" x="10145713" y="4940300"/>
          <p14:tracePt t="19010" x="10218738" y="4930775"/>
          <p14:tracePt t="19015" x="10301288" y="4903788"/>
          <p14:tracePt t="19023" x="10347325" y="4876800"/>
          <p14:tracePt t="19029" x="10429875" y="4840288"/>
          <p14:tracePt t="19036" x="10456863" y="4821238"/>
          <p14:tracePt t="19045" x="10510838" y="4794250"/>
          <p14:tracePt t="19052" x="10556875" y="4757738"/>
          <p14:tracePt t="19059" x="10593388" y="4711700"/>
          <p14:tracePt t="19065" x="10658475" y="4675188"/>
          <p14:tracePt t="19072" x="10694988" y="4638675"/>
          <p14:tracePt t="19079" x="10748963" y="4575175"/>
          <p14:tracePt t="19086" x="10812463" y="4511675"/>
          <p14:tracePt t="19094" x="10868025" y="4438650"/>
          <p14:tracePt t="19100" x="10914063" y="4392613"/>
          <p14:tracePt t="19107" x="10931525" y="4365625"/>
          <p14:tracePt t="19116" x="10958513" y="4319588"/>
          <p14:tracePt t="19121" x="10968038" y="4300538"/>
          <p14:tracePt t="19131" x="10977563" y="4283075"/>
          <p14:tracePt t="19136" x="10987088" y="4273550"/>
          <p14:tracePt t="19145" x="10987088" y="4256088"/>
          <p14:tracePt t="19151" x="10987088" y="4227513"/>
          <p14:tracePt t="19158" x="10987088" y="4200525"/>
          <p14:tracePt t="19166" x="10987088" y="4164013"/>
          <p14:tracePt t="19173" x="10968038" y="4110038"/>
          <p14:tracePt t="19181" x="10958513" y="4073525"/>
          <p14:tracePt t="19187" x="10931525" y="3990975"/>
          <p14:tracePt t="19195" x="10895013" y="3927475"/>
          <p14:tracePt t="19201" x="10841038" y="3844925"/>
          <p14:tracePt t="19210" x="10821988" y="3816350"/>
          <p14:tracePt t="19218" x="10775950" y="3752850"/>
          <p14:tracePt t="19222" x="10702925" y="3698875"/>
          <p14:tracePt t="19229" x="10639425" y="3633788"/>
          <p14:tracePt t="19237" x="10556875" y="3589338"/>
          <p14:tracePt t="19245" x="10456863" y="3552825"/>
          <p14:tracePt t="19250" x="10401300" y="3543300"/>
          <p14:tracePt t="19257" x="10301288" y="3497263"/>
          <p14:tracePt t="19264" x="10228263" y="3487738"/>
          <p14:tracePt t="19271" x="10137775" y="3470275"/>
          <p14:tracePt t="19279" x="10055225" y="3470275"/>
          <p14:tracePt t="19285" x="9982200" y="3470275"/>
          <p14:tracePt t="19295" x="9890125" y="3470275"/>
          <p14:tracePt t="19301" x="9853613" y="3470275"/>
          <p14:tracePt t="19309" x="9780588" y="3470275"/>
          <p14:tracePt t="19315" x="9707563" y="3487738"/>
          <p14:tracePt t="19321" x="9671050" y="3506788"/>
          <p14:tracePt t="19329" x="9644063" y="3524250"/>
          <p14:tracePt t="19336" x="9625013" y="3533775"/>
          <p14:tracePt t="19344" x="9580563" y="3543300"/>
          <p14:tracePt t="19351" x="9571038" y="3543300"/>
          <p14:tracePt t="19356" x="9561513" y="3552825"/>
          <p14:tracePt t="19371" x="9561513" y="3560763"/>
          <p14:tracePt t="19379" x="9561513" y="3570288"/>
          <p14:tracePt t="19385" x="9551988" y="3579813"/>
          <p14:tracePt t="19400" x="9544050" y="3597275"/>
          <p14:tracePt t="19413" x="9544050" y="3606800"/>
          <p14:tracePt t="19707" x="9726613" y="3625850"/>
          <p14:tracePt t="19714" x="9963150" y="3643313"/>
          <p14:tracePt t="19720" x="10191750" y="3643313"/>
          <p14:tracePt t="19729" x="10429875" y="3662363"/>
          <p14:tracePt t="19735" x="10685463" y="3662363"/>
          <p14:tracePt t="19745" x="10885488" y="3670300"/>
          <p14:tracePt t="19750" x="11068050" y="3670300"/>
          <p14:tracePt t="19756" x="11214100" y="3670300"/>
          <p14:tracePt t="19763" x="11360150" y="3670300"/>
          <p14:tracePt t="19769" x="11471275" y="3670300"/>
          <p14:tracePt t="19778" x="11598275" y="3670300"/>
          <p14:tracePt t="19785" x="11690350" y="3670300"/>
          <p14:tracePt t="19795" x="11799888" y="3670300"/>
          <p14:tracePt t="19799" x="11899900" y="3652838"/>
          <p14:tracePt t="19806" x="11953875" y="3652838"/>
          <p14:tracePt t="19812" x="12026900" y="3643313"/>
          <p14:tracePt t="19820" x="12128500" y="3625850"/>
          <p14:tracePt t="19829" x="12182475" y="3616325"/>
          <p14:tracePt t="20133" x="11671300" y="3443288"/>
          <p14:tracePt t="20143" x="11352213" y="3487738"/>
          <p14:tracePt t="20148" x="11031538" y="3524250"/>
          <p14:tracePt t="20160" x="10629900" y="3616325"/>
          <p14:tracePt t="20166" x="10264775" y="3698875"/>
          <p14:tracePt t="20169" x="9853613" y="3816350"/>
          <p14:tracePt t="20177" x="9525000" y="3898900"/>
          <p14:tracePt t="20183" x="9186863" y="4000500"/>
          <p14:tracePt t="20190" x="8921750" y="4081463"/>
          <p14:tracePt t="20199" x="8675688" y="4137025"/>
          <p14:tracePt t="20204" x="8539163" y="4173538"/>
          <p14:tracePt t="20212" x="8410575" y="4210050"/>
          <p14:tracePt t="20218" x="8329613" y="4219575"/>
          <p14:tracePt t="20230" x="8301038" y="4219575"/>
          <p14:tracePt t="20233" x="8256588" y="4227513"/>
          <p14:tracePt t="20249" x="8247063" y="4227513"/>
          <p14:tracePt t="20290" x="8337550" y="4200525"/>
          <p14:tracePt t="20298" x="8402638" y="4173538"/>
          <p14:tracePt t="20304" x="8548688" y="4154488"/>
          <p14:tracePt t="20312" x="8731250" y="4154488"/>
          <p14:tracePt t="20319" x="8950325" y="4154488"/>
          <p14:tracePt t="20328" x="9150350" y="4146550"/>
          <p14:tracePt t="20335" x="9451975" y="4146550"/>
          <p14:tracePt t="20340" x="9763125" y="4117975"/>
          <p14:tracePt t="20349" x="10036175" y="4100513"/>
          <p14:tracePt t="20354" x="10347325" y="4064000"/>
          <p14:tracePt t="20362" x="10629900" y="4027488"/>
          <p14:tracePt t="20368" x="10914063" y="3990975"/>
          <p14:tracePt t="20377" x="11096625" y="3971925"/>
          <p14:tracePt t="20383" x="11260138" y="3944938"/>
          <p14:tracePt t="20390" x="11406188" y="3927475"/>
          <p14:tracePt t="20402" x="11571288" y="3917950"/>
          <p14:tracePt t="20404" x="11698288" y="3898900"/>
          <p14:tracePt t="20413" x="11836400" y="3871913"/>
          <p14:tracePt t="20418" x="11926888" y="3852863"/>
          <p14:tracePt t="20427" x="12036425" y="3852863"/>
          <p14:tracePt t="20434" x="12128500" y="38449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  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(1): </a:t>
            </a:r>
            <a:r>
              <a:rPr lang="en-US" b="1" dirty="0">
                <a:hlinkClick r:id="rId4"/>
              </a:rPr>
              <a:t>https://www.stroke.org/en/about-stroke#:~:text=Stroke%20is%20a%20disease%20that,or%20bursts%20(or%20ruptures)</a:t>
            </a:r>
            <a:r>
              <a:rPr lang="en-US" b="1" dirty="0"/>
              <a:t>.</a:t>
            </a:r>
          </a:p>
          <a:p>
            <a:r>
              <a:rPr lang="en-US" b="1" dirty="0"/>
              <a:t>(2): </a:t>
            </a:r>
            <a:r>
              <a:rPr lang="en-US" b="1" dirty="0">
                <a:hlinkClick r:id="rId5"/>
              </a:rPr>
              <a:t>https://www.cdc.gov/stroke/signs_symptoms.htm</a:t>
            </a:r>
            <a:endParaRPr lang="en-US" b="1" dirty="0"/>
          </a:p>
          <a:p>
            <a:r>
              <a:rPr lang="en-US" b="1" dirty="0"/>
              <a:t>(3): </a:t>
            </a:r>
            <a:r>
              <a:rPr lang="en-US" b="1" dirty="0">
                <a:hlinkClick r:id="rId6"/>
              </a:rPr>
              <a:t>https://www.ahajournals.org/doi/10.1161/CIR.0000000000000950</a:t>
            </a:r>
            <a:r>
              <a:rPr lang="en-US" b="1" dirty="0"/>
              <a:t> </a:t>
            </a:r>
          </a:p>
          <a:p>
            <a:r>
              <a:rPr lang="en-US" b="1" dirty="0"/>
              <a:t>(4): </a:t>
            </a:r>
            <a:r>
              <a:rPr lang="en-US" b="1" dirty="0">
                <a:hlinkClick r:id="rId7"/>
              </a:rPr>
              <a:t>https://www.ucihealth.org/blog/2019/05/life-after-stroke</a:t>
            </a:r>
            <a:endParaRPr lang="en-US" b="1" dirty="0"/>
          </a:p>
          <a:p>
            <a:r>
              <a:rPr lang="en-US" b="1" dirty="0"/>
              <a:t>(5): </a:t>
            </a:r>
            <a:r>
              <a:rPr lang="en-US" b="0" i="0" dirty="0">
                <a:solidFill>
                  <a:srgbClr val="4A4F54"/>
                </a:solidFill>
                <a:effectLst/>
                <a:latin typeface="Whitney-Medium"/>
              </a:rPr>
              <a:t>American Heart Association, </a:t>
            </a:r>
            <a:r>
              <a:rPr lang="en-US" b="0" i="1" dirty="0">
                <a:solidFill>
                  <a:srgbClr val="4A4F54"/>
                </a:solidFill>
                <a:effectLst/>
                <a:latin typeface="Whitney-Medium"/>
              </a:rPr>
              <a:t>Heart Disease and Stroke Statistics—2019 Update</a:t>
            </a:r>
            <a:r>
              <a:rPr lang="en-US" b="0" i="0" dirty="0">
                <a:solidFill>
                  <a:srgbClr val="4A4F54"/>
                </a:solidFill>
                <a:effectLst/>
                <a:latin typeface="Whitney-Medium"/>
              </a:rPr>
              <a:t>, 2019, p. e517.</a:t>
            </a:r>
            <a:r>
              <a:rPr lang="en-US" b="1" i="0" dirty="0">
                <a:solidFill>
                  <a:srgbClr val="4A4F54"/>
                </a:solidFill>
                <a:effectLst/>
                <a:latin typeface="Whitney-Medium"/>
              </a:rPr>
              <a:t> 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D23BEE9-34E2-44E0-8694-01BAC2BFB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746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291">
        <p:fade/>
      </p:transition>
    </mc:Choice>
    <mc:Fallback>
      <p:transition spd="med" advTm="132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237</TotalTime>
  <Words>522</Words>
  <Application>Microsoft Office PowerPoint</Application>
  <PresentationFormat>Widescreen</PresentationFormat>
  <Paragraphs>165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Whitney-Medium</vt:lpstr>
      <vt:lpstr>Wingdings</vt:lpstr>
      <vt:lpstr>Educational subjects 16x9</vt:lpstr>
      <vt:lpstr>Predicting the Occurrence of Strokes from Clinical Data</vt:lpstr>
      <vt:lpstr>Background </vt:lpstr>
      <vt:lpstr>Stroke Prediction Dataset </vt:lpstr>
      <vt:lpstr>Stroke Prediction Dataset </vt:lpstr>
      <vt:lpstr>Stroke Prediction Dataset </vt:lpstr>
      <vt:lpstr>Cleaning Steps </vt:lpstr>
      <vt:lpstr>Average Glucose Level</vt:lpstr>
      <vt:lpstr>BMI</vt:lpstr>
      <vt:lpstr>Works Cited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Amanda Benjamin</dc:creator>
  <cp:lastModifiedBy>Amanda</cp:lastModifiedBy>
  <cp:revision>1</cp:revision>
  <dcterms:created xsi:type="dcterms:W3CDTF">2022-04-22T14:29:28Z</dcterms:created>
  <dcterms:modified xsi:type="dcterms:W3CDTF">2022-05-04T04:05:22Z</dcterms:modified>
</cp:coreProperties>
</file>

<file path=docProps/thumbnail.jpeg>
</file>